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Lst>
  <p:notesMasterIdLst>
    <p:notesMasterId r:id="rId30"/>
  </p:notesMasterIdLst>
  <p:sldIdLst>
    <p:sldId id="518" r:id="rId3"/>
    <p:sldId id="547" r:id="rId4"/>
    <p:sldId id="548" r:id="rId5"/>
    <p:sldId id="493" r:id="rId6"/>
    <p:sldId id="489" r:id="rId7"/>
    <p:sldId id="475" r:id="rId8"/>
    <p:sldId id="549" r:id="rId9"/>
    <p:sldId id="486" r:id="rId10"/>
    <p:sldId id="540" r:id="rId11"/>
    <p:sldId id="482" r:id="rId12"/>
    <p:sldId id="491" r:id="rId13"/>
    <p:sldId id="544" r:id="rId14"/>
    <p:sldId id="495" r:id="rId15"/>
    <p:sldId id="514" r:id="rId16"/>
    <p:sldId id="516" r:id="rId17"/>
    <p:sldId id="550" r:id="rId18"/>
    <p:sldId id="530" r:id="rId19"/>
    <p:sldId id="485" r:id="rId20"/>
    <p:sldId id="554" r:id="rId21"/>
    <p:sldId id="551" r:id="rId22"/>
    <p:sldId id="508" r:id="rId23"/>
    <p:sldId id="525" r:id="rId24"/>
    <p:sldId id="529" r:id="rId25"/>
    <p:sldId id="552" r:id="rId26"/>
    <p:sldId id="506" r:id="rId27"/>
    <p:sldId id="555" r:id="rId28"/>
    <p:sldId id="463" r:id="rId29"/>
  </p:sldIdLst>
  <p:sldSz cx="12192000" cy="6858000"/>
  <p:notesSz cx="6865938" cy="9998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77" d="100"/>
          <a:sy n="77" d="100"/>
        </p:scale>
        <p:origin x="-33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5240" cy="501640"/>
          </a:xfrm>
          <a:prstGeom prst="rect">
            <a:avLst/>
          </a:prstGeom>
        </p:spPr>
        <p:txBody>
          <a:bodyPr vert="horz" lIns="96359" tIns="48180" rIns="96359" bIns="48180" rtlCol="0"/>
          <a:lstStyle>
            <a:lvl1pPr algn="l">
              <a:defRPr sz="1300"/>
            </a:lvl1pPr>
          </a:lstStyle>
          <a:p>
            <a:endParaRPr lang="en-GB"/>
          </a:p>
        </p:txBody>
      </p:sp>
      <p:sp>
        <p:nvSpPr>
          <p:cNvPr id="3" name="Date Placeholder 2"/>
          <p:cNvSpPr>
            <a:spLocks noGrp="1"/>
          </p:cNvSpPr>
          <p:nvPr>
            <p:ph type="dt" idx="1"/>
          </p:nvPr>
        </p:nvSpPr>
        <p:spPr>
          <a:xfrm>
            <a:off x="3889109" y="0"/>
            <a:ext cx="2975240" cy="501640"/>
          </a:xfrm>
          <a:prstGeom prst="rect">
            <a:avLst/>
          </a:prstGeom>
        </p:spPr>
        <p:txBody>
          <a:bodyPr vert="horz" lIns="96359" tIns="48180" rIns="96359" bIns="48180" rtlCol="0"/>
          <a:lstStyle>
            <a:lvl1pPr algn="r">
              <a:defRPr sz="1300"/>
            </a:lvl1pPr>
          </a:lstStyle>
          <a:p>
            <a:fld id="{7CDC1155-D73B-43F0-A5E4-83EC865131B9}" type="datetimeFigureOut">
              <a:rPr lang="en-GB" smtClean="0"/>
              <a:t>24/10/2023</a:t>
            </a:fld>
            <a:endParaRPr lang="en-GB"/>
          </a:p>
        </p:txBody>
      </p:sp>
      <p:sp>
        <p:nvSpPr>
          <p:cNvPr id="4" name="Slide Image Placeholder 3"/>
          <p:cNvSpPr>
            <a:spLocks noGrp="1" noRot="1" noChangeAspect="1"/>
          </p:cNvSpPr>
          <p:nvPr>
            <p:ph type="sldImg" idx="2"/>
          </p:nvPr>
        </p:nvSpPr>
        <p:spPr>
          <a:xfrm>
            <a:off x="434975" y="1249363"/>
            <a:ext cx="5997575" cy="3375025"/>
          </a:xfrm>
          <a:prstGeom prst="rect">
            <a:avLst/>
          </a:prstGeom>
          <a:noFill/>
          <a:ln w="12700">
            <a:solidFill>
              <a:prstClr val="black"/>
            </a:solidFill>
          </a:ln>
        </p:spPr>
        <p:txBody>
          <a:bodyPr vert="horz" lIns="96359" tIns="48180" rIns="96359" bIns="48180" rtlCol="0" anchor="ctr"/>
          <a:lstStyle/>
          <a:p>
            <a:endParaRPr lang="en-GB"/>
          </a:p>
        </p:txBody>
      </p:sp>
      <p:sp>
        <p:nvSpPr>
          <p:cNvPr id="5" name="Notes Placeholder 4"/>
          <p:cNvSpPr>
            <a:spLocks noGrp="1"/>
          </p:cNvSpPr>
          <p:nvPr>
            <p:ph type="body" sz="quarter" idx="3"/>
          </p:nvPr>
        </p:nvSpPr>
        <p:spPr>
          <a:xfrm>
            <a:off x="686594" y="4811574"/>
            <a:ext cx="5492750" cy="3936742"/>
          </a:xfrm>
          <a:prstGeom prst="rect">
            <a:avLst/>
          </a:prstGeom>
        </p:spPr>
        <p:txBody>
          <a:bodyPr vert="horz" lIns="96359" tIns="48180" rIns="96359" bIns="481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96437"/>
            <a:ext cx="2975240" cy="501639"/>
          </a:xfrm>
          <a:prstGeom prst="rect">
            <a:avLst/>
          </a:prstGeom>
        </p:spPr>
        <p:txBody>
          <a:bodyPr vert="horz" lIns="96359" tIns="48180" rIns="96359" bIns="48180" rtlCol="0" anchor="b"/>
          <a:lstStyle>
            <a:lvl1pPr algn="l">
              <a:defRPr sz="1300"/>
            </a:lvl1pPr>
          </a:lstStyle>
          <a:p>
            <a:endParaRPr lang="en-GB"/>
          </a:p>
        </p:txBody>
      </p:sp>
      <p:sp>
        <p:nvSpPr>
          <p:cNvPr id="7" name="Slide Number Placeholder 6"/>
          <p:cNvSpPr>
            <a:spLocks noGrp="1"/>
          </p:cNvSpPr>
          <p:nvPr>
            <p:ph type="sldNum" sz="quarter" idx="5"/>
          </p:nvPr>
        </p:nvSpPr>
        <p:spPr>
          <a:xfrm>
            <a:off x="3889109" y="9496437"/>
            <a:ext cx="2975240" cy="501639"/>
          </a:xfrm>
          <a:prstGeom prst="rect">
            <a:avLst/>
          </a:prstGeom>
        </p:spPr>
        <p:txBody>
          <a:bodyPr vert="horz" lIns="96359" tIns="48180" rIns="96359" bIns="48180" rtlCol="0" anchor="b"/>
          <a:lstStyle>
            <a:lvl1pPr algn="r">
              <a:defRPr sz="1300"/>
            </a:lvl1pPr>
          </a:lstStyle>
          <a:p>
            <a:fld id="{9392214A-D351-4C84-A956-10336EA663D2}" type="slidenum">
              <a:rPr lang="en-GB" smtClean="0"/>
              <a:t>‹#›</a:t>
            </a:fld>
            <a:endParaRPr lang="en-GB"/>
          </a:p>
        </p:txBody>
      </p:sp>
    </p:spTree>
    <p:extLst>
      <p:ext uri="{BB962C8B-B14F-4D97-AF65-F5344CB8AC3E}">
        <p14:creationId xmlns:p14="http://schemas.microsoft.com/office/powerpoint/2010/main" val="196714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AD31EDD-FB7C-45B0-9504-ECA287789159}" type="slidenum">
              <a:rPr lang="en-GB" smtClean="0"/>
              <a:t>1</a:t>
            </a:fld>
            <a:endParaRPr lang="en-GB" dirty="0"/>
          </a:p>
        </p:txBody>
      </p:sp>
    </p:spTree>
    <p:extLst>
      <p:ext uri="{BB962C8B-B14F-4D97-AF65-F5344CB8AC3E}">
        <p14:creationId xmlns:p14="http://schemas.microsoft.com/office/powerpoint/2010/main" val="1899215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63595">
              <a:defRPr/>
            </a:pPr>
            <a:fld id="{6A3EB9F4-2521-4E89-84A0-F476D779EC86}" type="slidenum">
              <a:rPr lang="en-GB">
                <a:solidFill>
                  <a:prstClr val="black"/>
                </a:solidFill>
                <a:latin typeface="Calibri" panose="020F0502020204030204"/>
              </a:rPr>
              <a:pPr defTabSz="963595">
                <a:defRPr/>
              </a:pPr>
              <a:t>19</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1121687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63595">
              <a:defRPr/>
            </a:pPr>
            <a:fld id="{6A3EB9F4-2521-4E89-84A0-F476D779EC86}" type="slidenum">
              <a:rPr lang="en-GB">
                <a:solidFill>
                  <a:prstClr val="black"/>
                </a:solidFill>
                <a:latin typeface="Calibri" panose="020F0502020204030204"/>
              </a:rPr>
              <a:pPr defTabSz="963595">
                <a:defRPr/>
              </a:pPr>
              <a:t>20</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2064748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3595">
              <a:defRPr/>
            </a:pPr>
            <a:fld id="{6A3EB9F4-2521-4E89-84A0-F476D779EC86}" type="slidenum">
              <a:rPr lang="en-GB">
                <a:solidFill>
                  <a:prstClr val="black"/>
                </a:solidFill>
                <a:latin typeface="Calibri" panose="020F0502020204030204"/>
              </a:rPr>
              <a:pPr defTabSz="963595">
                <a:defRPr/>
              </a:pPr>
              <a:t>22</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3381573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3595">
              <a:defRPr/>
            </a:pPr>
            <a:fld id="{6A3EB9F4-2521-4E89-84A0-F476D779EC86}" type="slidenum">
              <a:rPr lang="en-GB">
                <a:solidFill>
                  <a:prstClr val="black"/>
                </a:solidFill>
                <a:latin typeface="Calibri" panose="020F0502020204030204"/>
              </a:rPr>
              <a:pPr defTabSz="963595">
                <a:defRPr/>
              </a:pPr>
              <a:t>23</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2078685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2000" dirty="0"/>
          </a:p>
        </p:txBody>
      </p:sp>
      <p:sp>
        <p:nvSpPr>
          <p:cNvPr id="4" name="Slide Number Placeholder 3"/>
          <p:cNvSpPr>
            <a:spLocks noGrp="1"/>
          </p:cNvSpPr>
          <p:nvPr>
            <p:ph type="sldNum" sz="quarter" idx="10"/>
          </p:nvPr>
        </p:nvSpPr>
        <p:spPr/>
        <p:txBody>
          <a:bodyPr/>
          <a:lstStyle/>
          <a:p>
            <a:pPr marL="0" marR="0" lvl="0" indent="0" algn="r" defTabSz="914157" rtl="0" eaLnBrk="1" fontAlgn="auto" latinLnBrk="0" hangingPunct="1">
              <a:lnSpc>
                <a:spcPct val="100000"/>
              </a:lnSpc>
              <a:spcBef>
                <a:spcPts val="0"/>
              </a:spcBef>
              <a:spcAft>
                <a:spcPts val="0"/>
              </a:spcAft>
              <a:buClrTx/>
              <a:buSzTx/>
              <a:buFontTx/>
              <a:buNone/>
              <a:tabLst/>
              <a:defRPr/>
            </a:pPr>
            <a:fld id="{6A3EB9F4-2521-4E89-84A0-F476D779EC86}"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157"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670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2000" dirty="0"/>
              <a:t>Julie</a:t>
            </a:r>
          </a:p>
        </p:txBody>
      </p:sp>
      <p:sp>
        <p:nvSpPr>
          <p:cNvPr id="4" name="Slide Number Placeholder 3"/>
          <p:cNvSpPr>
            <a:spLocks noGrp="1"/>
          </p:cNvSpPr>
          <p:nvPr>
            <p:ph type="sldNum" sz="quarter" idx="10"/>
          </p:nvPr>
        </p:nvSpPr>
        <p:spPr/>
        <p:txBody>
          <a:bodyPr/>
          <a:lstStyle/>
          <a:p>
            <a:pPr marL="0" marR="0" lvl="0" indent="0" algn="r" defTabSz="921622" rtl="0" eaLnBrk="1" fontAlgn="auto" latinLnBrk="0" hangingPunct="1">
              <a:lnSpc>
                <a:spcPct val="100000"/>
              </a:lnSpc>
              <a:spcBef>
                <a:spcPts val="0"/>
              </a:spcBef>
              <a:spcAft>
                <a:spcPts val="0"/>
              </a:spcAft>
              <a:buClrTx/>
              <a:buSzTx/>
              <a:buFontTx/>
              <a:buNone/>
              <a:tabLst/>
              <a:defRPr/>
            </a:pPr>
            <a:fld id="{6A3EB9F4-2521-4E89-84A0-F476D779EC86}"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1622"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9126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61% of people started giving through online portal in January 2023, 30% paper gift form and 9% on phone.</a:t>
            </a:r>
          </a:p>
          <a:p>
            <a:r>
              <a:rPr lang="en-GB" dirty="0"/>
              <a:t>PGS poster with QR code in pack – try it 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3EB9F4-2521-4E89-84A0-F476D779EC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9100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defTabSz="963595">
              <a:defRPr/>
            </a:pPr>
            <a:fld id="{6A3EB9F4-2521-4E89-84A0-F476D779EC86}" type="slidenum">
              <a:rPr lang="en-GB">
                <a:solidFill>
                  <a:prstClr val="black"/>
                </a:solidFill>
                <a:latin typeface="Calibri" panose="020F0502020204030204"/>
              </a:rPr>
              <a:pPr defTabSz="963595">
                <a:defRPr/>
              </a:pPr>
              <a:t>13</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2972324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GB" dirty="0"/>
          </a:p>
        </p:txBody>
      </p:sp>
      <p:sp>
        <p:nvSpPr>
          <p:cNvPr id="4" name="Slide Number Placeholder 3"/>
          <p:cNvSpPr>
            <a:spLocks noGrp="1"/>
          </p:cNvSpPr>
          <p:nvPr>
            <p:ph type="sldNum" sz="quarter" idx="5"/>
          </p:nvPr>
        </p:nvSpPr>
        <p:spPr/>
        <p:txBody>
          <a:bodyPr/>
          <a:lstStyle/>
          <a:p>
            <a:pPr defTabSz="963595">
              <a:defRPr/>
            </a:pPr>
            <a:fld id="{6A3EB9F4-2521-4E89-84A0-F476D779EC86}" type="slidenum">
              <a:rPr lang="en-GB">
                <a:solidFill>
                  <a:prstClr val="black"/>
                </a:solidFill>
                <a:latin typeface="Calibri" panose="020F0502020204030204"/>
              </a:rPr>
              <a:pPr defTabSz="963595">
                <a:defRPr/>
              </a:pPr>
              <a:t>14</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433588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Yalda</a:t>
            </a:r>
          </a:p>
          <a:p>
            <a:endParaRPr lang="en-US" dirty="0"/>
          </a:p>
          <a:p>
            <a:r>
              <a:rPr lang="en-US" dirty="0"/>
              <a:t>- Consider if you would be better off getting </a:t>
            </a:r>
            <a:r>
              <a:rPr lang="en-US" dirty="0" err="1"/>
              <a:t>wifi</a:t>
            </a:r>
            <a:r>
              <a:rPr lang="en-US" dirty="0"/>
              <a:t> in your church </a:t>
            </a:r>
            <a:r>
              <a:rPr lang="en-US" dirty="0" err="1"/>
              <a:t>esp</a:t>
            </a:r>
            <a:r>
              <a:rPr lang="en-US" dirty="0"/>
              <a:t> if you have no mobile signal. Possibly not much more expensive than paying the monthly fee for offline devices and can be used for other purposes such as streaming services.</a:t>
            </a:r>
          </a:p>
          <a:p>
            <a:r>
              <a:rPr lang="en-US" dirty="0"/>
              <a:t>- There are other devices but these are the ones we use most.</a:t>
            </a:r>
          </a:p>
          <a:p>
            <a:r>
              <a:rPr lang="en-US" dirty="0"/>
              <a:t>- You can look at the end of the session and we will put the devices back on the parish resources desk if you want to see them afterwards.</a:t>
            </a:r>
          </a:p>
        </p:txBody>
      </p:sp>
      <p:sp>
        <p:nvSpPr>
          <p:cNvPr id="4" name="Slide Number Placeholder 3"/>
          <p:cNvSpPr>
            <a:spLocks noGrp="1"/>
          </p:cNvSpPr>
          <p:nvPr>
            <p:ph type="sldNum" sz="quarter" idx="5"/>
          </p:nvPr>
        </p:nvSpPr>
        <p:spPr/>
        <p:txBody>
          <a:bodyPr/>
          <a:lstStyle/>
          <a:p>
            <a:fld id="{6A3EB9F4-2521-4E89-84A0-F476D779EC86}" type="slidenum">
              <a:rPr lang="en-GB" smtClean="0"/>
              <a:t>15</a:t>
            </a:fld>
            <a:endParaRPr lang="en-GB" dirty="0"/>
          </a:p>
        </p:txBody>
      </p:sp>
    </p:spTree>
    <p:extLst>
      <p:ext uri="{BB962C8B-B14F-4D97-AF65-F5344CB8AC3E}">
        <p14:creationId xmlns:p14="http://schemas.microsoft.com/office/powerpoint/2010/main" val="1715563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Yalda</a:t>
            </a:r>
          </a:p>
          <a:p>
            <a:endParaRPr lang="en-US" dirty="0"/>
          </a:p>
          <a:p>
            <a:r>
              <a:rPr lang="en-US" dirty="0"/>
              <a:t>- Consider if you would be better off getting </a:t>
            </a:r>
            <a:r>
              <a:rPr lang="en-US" dirty="0" err="1"/>
              <a:t>wifi</a:t>
            </a:r>
            <a:r>
              <a:rPr lang="en-US" dirty="0"/>
              <a:t> in your church </a:t>
            </a:r>
            <a:r>
              <a:rPr lang="en-US" dirty="0" err="1"/>
              <a:t>esp</a:t>
            </a:r>
            <a:r>
              <a:rPr lang="en-US" dirty="0"/>
              <a:t> if you have no mobile signal. Possibly not much more expensive than paying the monthly fee for offline devices and can be used for other purposes such as streaming services.</a:t>
            </a:r>
          </a:p>
          <a:p>
            <a:r>
              <a:rPr lang="en-US" dirty="0"/>
              <a:t>- There are other devices but these are the ones we use most.</a:t>
            </a:r>
          </a:p>
          <a:p>
            <a:r>
              <a:rPr lang="en-US" dirty="0"/>
              <a:t>- You can look at the end of the session and we will put the devices back on the parish resources desk if you want to see them afterwards.</a:t>
            </a:r>
          </a:p>
        </p:txBody>
      </p:sp>
      <p:sp>
        <p:nvSpPr>
          <p:cNvPr id="4" name="Slide Number Placeholder 3"/>
          <p:cNvSpPr>
            <a:spLocks noGrp="1"/>
          </p:cNvSpPr>
          <p:nvPr>
            <p:ph type="sldNum" sz="quarter" idx="5"/>
          </p:nvPr>
        </p:nvSpPr>
        <p:spPr/>
        <p:txBody>
          <a:bodyPr/>
          <a:lstStyle/>
          <a:p>
            <a:fld id="{6A3EB9F4-2521-4E89-84A0-F476D779EC86}" type="slidenum">
              <a:rPr lang="en-GB" smtClean="0"/>
              <a:t>16</a:t>
            </a:fld>
            <a:endParaRPr lang="en-GB" dirty="0"/>
          </a:p>
        </p:txBody>
      </p:sp>
    </p:spTree>
    <p:extLst>
      <p:ext uri="{BB962C8B-B14F-4D97-AF65-F5344CB8AC3E}">
        <p14:creationId xmlns:p14="http://schemas.microsoft.com/office/powerpoint/2010/main" val="13604611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63595">
              <a:defRPr/>
            </a:pPr>
            <a:fld id="{6A3EB9F4-2521-4E89-84A0-F476D779EC86}" type="slidenum">
              <a:rPr lang="en-GB">
                <a:solidFill>
                  <a:prstClr val="black"/>
                </a:solidFill>
                <a:latin typeface="Calibri" panose="020F0502020204030204"/>
              </a:rPr>
              <a:pPr defTabSz="963595">
                <a:defRPr/>
              </a:pPr>
              <a:t>17</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2048006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3595">
              <a:defRPr/>
            </a:pPr>
            <a:fld id="{6A3EB9F4-2521-4E89-84A0-F476D779EC86}" type="slidenum">
              <a:rPr lang="en-GB">
                <a:solidFill>
                  <a:prstClr val="black"/>
                </a:solidFill>
                <a:latin typeface="Calibri" panose="020F0502020204030204"/>
              </a:rPr>
              <a:pPr defTabSz="963595">
                <a:defRPr/>
              </a:pPr>
              <a:t>18</a:t>
            </a:fld>
            <a:endParaRPr lang="en-GB" dirty="0">
              <a:solidFill>
                <a:prstClr val="black"/>
              </a:solidFill>
              <a:latin typeface="Calibri" panose="020F0502020204030204"/>
            </a:endParaRPr>
          </a:p>
        </p:txBody>
      </p:sp>
    </p:spTree>
    <p:extLst>
      <p:ext uri="{BB962C8B-B14F-4D97-AF65-F5344CB8AC3E}">
        <p14:creationId xmlns:p14="http://schemas.microsoft.com/office/powerpoint/2010/main" val="25708645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05E803-BEBB-501C-F6AF-C88A5F6C0C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xmlns="" id="{7C092E3B-B921-D400-0DDA-C19631CF59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xmlns="" id="{3FB72F79-5DAB-9C93-6C7C-A9C924440B19}"/>
              </a:ext>
            </a:extLst>
          </p:cNvPr>
          <p:cNvSpPr>
            <a:spLocks noGrp="1"/>
          </p:cNvSpPr>
          <p:nvPr>
            <p:ph type="dt" sz="half" idx="10"/>
          </p:nvPr>
        </p:nvSpPr>
        <p:spPr/>
        <p:txBody>
          <a:bodyPr/>
          <a:lstStyle/>
          <a:p>
            <a:fld id="{E93E3DD1-24DB-41C4-8D2B-8F63F4BFBAF1}" type="datetimeFigureOut">
              <a:rPr lang="en-GB" smtClean="0"/>
              <a:t>24/10/2023</a:t>
            </a:fld>
            <a:endParaRPr lang="en-GB"/>
          </a:p>
        </p:txBody>
      </p:sp>
      <p:sp>
        <p:nvSpPr>
          <p:cNvPr id="5" name="Footer Placeholder 4">
            <a:extLst>
              <a:ext uri="{FF2B5EF4-FFF2-40B4-BE49-F238E27FC236}">
                <a16:creationId xmlns:a16="http://schemas.microsoft.com/office/drawing/2014/main" xmlns="" id="{64CB0D83-C9BB-A2CE-CEFA-A4221557A73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048EE9AE-6F70-8469-1B0C-5C4A409821DA}"/>
              </a:ext>
            </a:extLst>
          </p:cNvPr>
          <p:cNvSpPr>
            <a:spLocks noGrp="1"/>
          </p:cNvSpPr>
          <p:nvPr>
            <p:ph type="sldNum" sz="quarter" idx="12"/>
          </p:nvPr>
        </p:nvSpPr>
        <p:spPr/>
        <p:txBody>
          <a:bodyPr/>
          <a:lstStyle/>
          <a:p>
            <a:fld id="{82D3C831-1B38-450F-85FA-82A1ED3F5070}" type="slidenum">
              <a:rPr lang="en-GB" smtClean="0"/>
              <a:t>‹#›</a:t>
            </a:fld>
            <a:endParaRPr lang="en-GB"/>
          </a:p>
        </p:txBody>
      </p:sp>
    </p:spTree>
    <p:extLst>
      <p:ext uri="{BB962C8B-B14F-4D97-AF65-F5344CB8AC3E}">
        <p14:creationId xmlns:p14="http://schemas.microsoft.com/office/powerpoint/2010/main" val="3713710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5FA95A-BA7A-B16E-3A3A-EF6C55CD92A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F1477CD1-3F12-10E4-A01F-235DA1E238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DAB5A232-1936-BA08-8DAA-496D1DF47498}"/>
              </a:ext>
            </a:extLst>
          </p:cNvPr>
          <p:cNvSpPr>
            <a:spLocks noGrp="1"/>
          </p:cNvSpPr>
          <p:nvPr>
            <p:ph type="dt" sz="half" idx="10"/>
          </p:nvPr>
        </p:nvSpPr>
        <p:spPr/>
        <p:txBody>
          <a:bodyPr/>
          <a:lstStyle/>
          <a:p>
            <a:fld id="{E93E3DD1-24DB-41C4-8D2B-8F63F4BFBAF1}" type="datetimeFigureOut">
              <a:rPr lang="en-GB" smtClean="0"/>
              <a:t>24/10/2023</a:t>
            </a:fld>
            <a:endParaRPr lang="en-GB"/>
          </a:p>
        </p:txBody>
      </p:sp>
      <p:sp>
        <p:nvSpPr>
          <p:cNvPr id="5" name="Footer Placeholder 4">
            <a:extLst>
              <a:ext uri="{FF2B5EF4-FFF2-40B4-BE49-F238E27FC236}">
                <a16:creationId xmlns:a16="http://schemas.microsoft.com/office/drawing/2014/main" xmlns="" id="{6A4574B6-6159-B9FF-7808-F43368068B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4ECB1FEF-D1AA-9058-F548-3E63F5DDFEBA}"/>
              </a:ext>
            </a:extLst>
          </p:cNvPr>
          <p:cNvSpPr>
            <a:spLocks noGrp="1"/>
          </p:cNvSpPr>
          <p:nvPr>
            <p:ph type="sldNum" sz="quarter" idx="12"/>
          </p:nvPr>
        </p:nvSpPr>
        <p:spPr/>
        <p:txBody>
          <a:bodyPr/>
          <a:lstStyle/>
          <a:p>
            <a:fld id="{82D3C831-1B38-450F-85FA-82A1ED3F5070}" type="slidenum">
              <a:rPr lang="en-GB" smtClean="0"/>
              <a:t>‹#›</a:t>
            </a:fld>
            <a:endParaRPr lang="en-GB"/>
          </a:p>
        </p:txBody>
      </p:sp>
    </p:spTree>
    <p:extLst>
      <p:ext uri="{BB962C8B-B14F-4D97-AF65-F5344CB8AC3E}">
        <p14:creationId xmlns:p14="http://schemas.microsoft.com/office/powerpoint/2010/main" val="3627484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E6D4B9C-457D-AAC8-2C29-17689ECBFC8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xmlns="" id="{29AB3677-9D30-094D-CCDE-1743243F1B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77F5180F-E411-C9C8-8ED1-120B7E80A80C}"/>
              </a:ext>
            </a:extLst>
          </p:cNvPr>
          <p:cNvSpPr>
            <a:spLocks noGrp="1"/>
          </p:cNvSpPr>
          <p:nvPr>
            <p:ph type="dt" sz="half" idx="10"/>
          </p:nvPr>
        </p:nvSpPr>
        <p:spPr/>
        <p:txBody>
          <a:bodyPr/>
          <a:lstStyle/>
          <a:p>
            <a:fld id="{E93E3DD1-24DB-41C4-8D2B-8F63F4BFBAF1}" type="datetimeFigureOut">
              <a:rPr lang="en-GB" smtClean="0"/>
              <a:t>24/10/2023</a:t>
            </a:fld>
            <a:endParaRPr lang="en-GB"/>
          </a:p>
        </p:txBody>
      </p:sp>
      <p:sp>
        <p:nvSpPr>
          <p:cNvPr id="5" name="Footer Placeholder 4">
            <a:extLst>
              <a:ext uri="{FF2B5EF4-FFF2-40B4-BE49-F238E27FC236}">
                <a16:creationId xmlns:a16="http://schemas.microsoft.com/office/drawing/2014/main" xmlns="" id="{E369CA82-71F8-CE26-F1F1-A01E5EB557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4C518374-A88E-5114-EA90-933BB5677973}"/>
              </a:ext>
            </a:extLst>
          </p:cNvPr>
          <p:cNvSpPr>
            <a:spLocks noGrp="1"/>
          </p:cNvSpPr>
          <p:nvPr>
            <p:ph type="sldNum" sz="quarter" idx="12"/>
          </p:nvPr>
        </p:nvSpPr>
        <p:spPr/>
        <p:txBody>
          <a:bodyPr/>
          <a:lstStyle/>
          <a:p>
            <a:fld id="{82D3C831-1B38-450F-85FA-82A1ED3F5070}" type="slidenum">
              <a:rPr lang="en-GB" smtClean="0"/>
              <a:t>‹#›</a:t>
            </a:fld>
            <a:endParaRPr lang="en-GB"/>
          </a:p>
        </p:txBody>
      </p:sp>
    </p:spTree>
    <p:extLst>
      <p:ext uri="{BB962C8B-B14F-4D97-AF65-F5344CB8AC3E}">
        <p14:creationId xmlns:p14="http://schemas.microsoft.com/office/powerpoint/2010/main" val="23066838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6C116D11-769B-4372-8F8B-48687E2840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5291327"/>
          </a:xfrm>
          <a:prstGeom prst="rect">
            <a:avLst/>
          </a:prstGeom>
        </p:spPr>
      </p:pic>
      <p:sp>
        <p:nvSpPr>
          <p:cNvPr id="12" name="Kombinationstegning 7"/>
          <p:cNvSpPr/>
          <p:nvPr userDrawn="1"/>
        </p:nvSpPr>
        <p:spPr bwMode="auto">
          <a:xfrm>
            <a:off x="-35982" y="3254376"/>
            <a:ext cx="12242801" cy="3429000"/>
          </a:xfrm>
          <a:custGeom>
            <a:avLst/>
            <a:gdLst>
              <a:gd name="connsiteX0" fmla="*/ 12700 w 9182100"/>
              <a:gd name="connsiteY0" fmla="*/ 0 h 3136900"/>
              <a:gd name="connsiteX1" fmla="*/ 5702300 w 9182100"/>
              <a:gd name="connsiteY1" fmla="*/ 1016000 h 3136900"/>
              <a:gd name="connsiteX2" fmla="*/ 9182100 w 9182100"/>
              <a:gd name="connsiteY2" fmla="*/ 609600 h 3136900"/>
              <a:gd name="connsiteX3" fmla="*/ 9182100 w 9182100"/>
              <a:gd name="connsiteY3" fmla="*/ 3136900 h 3136900"/>
              <a:gd name="connsiteX4" fmla="*/ 0 w 9182100"/>
              <a:gd name="connsiteY4" fmla="*/ 3136900 h 3136900"/>
              <a:gd name="connsiteX5" fmla="*/ 12700 w 9182100"/>
              <a:gd name="connsiteY5" fmla="*/ 0 h 3136900"/>
              <a:gd name="connsiteX0" fmla="*/ 12700 w 9182100"/>
              <a:gd name="connsiteY0" fmla="*/ 0 h 3136900"/>
              <a:gd name="connsiteX1" fmla="*/ 5702300 w 9182100"/>
              <a:gd name="connsiteY1" fmla="*/ 1016000 h 3136900"/>
              <a:gd name="connsiteX2" fmla="*/ 9182100 w 9182100"/>
              <a:gd name="connsiteY2" fmla="*/ 609600 h 3136900"/>
              <a:gd name="connsiteX3" fmla="*/ 9182100 w 9182100"/>
              <a:gd name="connsiteY3" fmla="*/ 3136900 h 3136900"/>
              <a:gd name="connsiteX4" fmla="*/ 0 w 9182100"/>
              <a:gd name="connsiteY4" fmla="*/ 3136900 h 3136900"/>
              <a:gd name="connsiteX5" fmla="*/ 12700 w 9182100"/>
              <a:gd name="connsiteY5" fmla="*/ 0 h 3136900"/>
              <a:gd name="connsiteX0" fmla="*/ 12700 w 9182100"/>
              <a:gd name="connsiteY0" fmla="*/ 0 h 3403600"/>
              <a:gd name="connsiteX1" fmla="*/ 5702300 w 9182100"/>
              <a:gd name="connsiteY1" fmla="*/ 1016000 h 3403600"/>
              <a:gd name="connsiteX2" fmla="*/ 9182100 w 9182100"/>
              <a:gd name="connsiteY2" fmla="*/ 609600 h 3403600"/>
              <a:gd name="connsiteX3" fmla="*/ 9182100 w 9182100"/>
              <a:gd name="connsiteY3" fmla="*/ 3403600 h 3403600"/>
              <a:gd name="connsiteX4" fmla="*/ 0 w 9182100"/>
              <a:gd name="connsiteY4" fmla="*/ 3136900 h 3403600"/>
              <a:gd name="connsiteX5" fmla="*/ 12700 w 9182100"/>
              <a:gd name="connsiteY5" fmla="*/ 0 h 3403600"/>
              <a:gd name="connsiteX0" fmla="*/ 12700 w 9182100"/>
              <a:gd name="connsiteY0" fmla="*/ 0 h 3429000"/>
              <a:gd name="connsiteX1" fmla="*/ 5702300 w 9182100"/>
              <a:gd name="connsiteY1" fmla="*/ 1016000 h 3429000"/>
              <a:gd name="connsiteX2" fmla="*/ 9182100 w 9182100"/>
              <a:gd name="connsiteY2" fmla="*/ 609600 h 3429000"/>
              <a:gd name="connsiteX3" fmla="*/ 9182100 w 9182100"/>
              <a:gd name="connsiteY3" fmla="*/ 3403600 h 3429000"/>
              <a:gd name="connsiteX4" fmla="*/ 0 w 9182100"/>
              <a:gd name="connsiteY4" fmla="*/ 3429000 h 3429000"/>
              <a:gd name="connsiteX5" fmla="*/ 12700 w 9182100"/>
              <a:gd name="connsiteY5"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2100" h="3429000">
                <a:moveTo>
                  <a:pt x="12700" y="0"/>
                </a:moveTo>
                <a:cubicBezTo>
                  <a:pt x="1909233" y="338667"/>
                  <a:pt x="3894667" y="1011767"/>
                  <a:pt x="5702300" y="1016000"/>
                </a:cubicBezTo>
                <a:cubicBezTo>
                  <a:pt x="7509933" y="1020233"/>
                  <a:pt x="8022167" y="745067"/>
                  <a:pt x="9182100" y="609600"/>
                </a:cubicBezTo>
                <a:lnTo>
                  <a:pt x="9182100" y="3403600"/>
                </a:lnTo>
                <a:lnTo>
                  <a:pt x="0" y="3429000"/>
                </a:lnTo>
                <a:cubicBezTo>
                  <a:pt x="4233" y="2383367"/>
                  <a:pt x="8467" y="1045633"/>
                  <a:pt x="12700" y="0"/>
                </a:cubicBezTo>
                <a:close/>
              </a:path>
            </a:pathLst>
          </a:custGeom>
          <a:solidFill>
            <a:srgbClr val="8BC9FD"/>
          </a:solidFill>
          <a:ln w="9525">
            <a:noFill/>
            <a:miter lim="800000"/>
            <a:headEnd/>
            <a:tailEnd/>
          </a:ln>
          <a:effectLst/>
        </p:spPr>
        <p:txBody>
          <a:bodyPr lIns="121905" tIns="60953" rIns="121905" bIns="60953" anchor="ctr"/>
          <a:lstStyle/>
          <a:p>
            <a:pPr indent="-457135" algn="ctr" fontAlgn="auto">
              <a:spcBef>
                <a:spcPts val="0"/>
              </a:spcBef>
              <a:spcAft>
                <a:spcPts val="0"/>
              </a:spcAft>
              <a:defRPr/>
            </a:pPr>
            <a:endParaRPr lang="da-DK" sz="2400" b="1" kern="0" noProof="1">
              <a:solidFill>
                <a:srgbClr val="FFFFFF"/>
              </a:solidFill>
              <a:latin typeface="Arial" pitchFamily="34" charset="0"/>
              <a:ea typeface="ＭＳ Ｐゴシック" pitchFamily="-97" charset="-128"/>
            </a:endParaRPr>
          </a:p>
        </p:txBody>
      </p:sp>
      <p:sp>
        <p:nvSpPr>
          <p:cNvPr id="13" name="Kombinationstegning 423"/>
          <p:cNvSpPr/>
          <p:nvPr userDrawn="1"/>
        </p:nvSpPr>
        <p:spPr>
          <a:xfrm>
            <a:off x="-38100" y="3448051"/>
            <a:ext cx="12242800" cy="3429000"/>
          </a:xfrm>
          <a:custGeom>
            <a:avLst/>
            <a:gdLst>
              <a:gd name="connsiteX0" fmla="*/ 12700 w 9182100"/>
              <a:gd name="connsiteY0" fmla="*/ 0 h 3136900"/>
              <a:gd name="connsiteX1" fmla="*/ 5702300 w 9182100"/>
              <a:gd name="connsiteY1" fmla="*/ 1016000 h 3136900"/>
              <a:gd name="connsiteX2" fmla="*/ 9182100 w 9182100"/>
              <a:gd name="connsiteY2" fmla="*/ 609600 h 3136900"/>
              <a:gd name="connsiteX3" fmla="*/ 9182100 w 9182100"/>
              <a:gd name="connsiteY3" fmla="*/ 3136900 h 3136900"/>
              <a:gd name="connsiteX4" fmla="*/ 0 w 9182100"/>
              <a:gd name="connsiteY4" fmla="*/ 3136900 h 3136900"/>
              <a:gd name="connsiteX5" fmla="*/ 12700 w 9182100"/>
              <a:gd name="connsiteY5" fmla="*/ 0 h 3136900"/>
              <a:gd name="connsiteX0" fmla="*/ 12700 w 9182100"/>
              <a:gd name="connsiteY0" fmla="*/ 0 h 3136900"/>
              <a:gd name="connsiteX1" fmla="*/ 5702300 w 9182100"/>
              <a:gd name="connsiteY1" fmla="*/ 1016000 h 3136900"/>
              <a:gd name="connsiteX2" fmla="*/ 9182100 w 9182100"/>
              <a:gd name="connsiteY2" fmla="*/ 609600 h 3136900"/>
              <a:gd name="connsiteX3" fmla="*/ 9182100 w 9182100"/>
              <a:gd name="connsiteY3" fmla="*/ 3136900 h 3136900"/>
              <a:gd name="connsiteX4" fmla="*/ 0 w 9182100"/>
              <a:gd name="connsiteY4" fmla="*/ 3136900 h 3136900"/>
              <a:gd name="connsiteX5" fmla="*/ 12700 w 9182100"/>
              <a:gd name="connsiteY5" fmla="*/ 0 h 3136900"/>
              <a:gd name="connsiteX0" fmla="*/ 12700 w 9182100"/>
              <a:gd name="connsiteY0" fmla="*/ 0 h 3403600"/>
              <a:gd name="connsiteX1" fmla="*/ 5702300 w 9182100"/>
              <a:gd name="connsiteY1" fmla="*/ 1016000 h 3403600"/>
              <a:gd name="connsiteX2" fmla="*/ 9182100 w 9182100"/>
              <a:gd name="connsiteY2" fmla="*/ 609600 h 3403600"/>
              <a:gd name="connsiteX3" fmla="*/ 9182100 w 9182100"/>
              <a:gd name="connsiteY3" fmla="*/ 3403600 h 3403600"/>
              <a:gd name="connsiteX4" fmla="*/ 0 w 9182100"/>
              <a:gd name="connsiteY4" fmla="*/ 3136900 h 3403600"/>
              <a:gd name="connsiteX5" fmla="*/ 12700 w 9182100"/>
              <a:gd name="connsiteY5" fmla="*/ 0 h 3403600"/>
              <a:gd name="connsiteX0" fmla="*/ 12700 w 9182100"/>
              <a:gd name="connsiteY0" fmla="*/ 0 h 3429000"/>
              <a:gd name="connsiteX1" fmla="*/ 5702300 w 9182100"/>
              <a:gd name="connsiteY1" fmla="*/ 1016000 h 3429000"/>
              <a:gd name="connsiteX2" fmla="*/ 9182100 w 9182100"/>
              <a:gd name="connsiteY2" fmla="*/ 609600 h 3429000"/>
              <a:gd name="connsiteX3" fmla="*/ 9182100 w 9182100"/>
              <a:gd name="connsiteY3" fmla="*/ 3403600 h 3429000"/>
              <a:gd name="connsiteX4" fmla="*/ 0 w 9182100"/>
              <a:gd name="connsiteY4" fmla="*/ 3429000 h 3429000"/>
              <a:gd name="connsiteX5" fmla="*/ 12700 w 9182100"/>
              <a:gd name="connsiteY5"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2100" h="3429000">
                <a:moveTo>
                  <a:pt x="12700" y="0"/>
                </a:moveTo>
                <a:cubicBezTo>
                  <a:pt x="1909233" y="338667"/>
                  <a:pt x="3894667" y="1011767"/>
                  <a:pt x="5702300" y="1016000"/>
                </a:cubicBezTo>
                <a:cubicBezTo>
                  <a:pt x="7509933" y="1020233"/>
                  <a:pt x="8022167" y="745067"/>
                  <a:pt x="9182100" y="609600"/>
                </a:cubicBezTo>
                <a:lnTo>
                  <a:pt x="9182100" y="3403600"/>
                </a:lnTo>
                <a:lnTo>
                  <a:pt x="0" y="3429000"/>
                </a:lnTo>
                <a:cubicBezTo>
                  <a:pt x="4233" y="2383367"/>
                  <a:pt x="8467" y="1045633"/>
                  <a:pt x="12700" y="0"/>
                </a:cubicBezTo>
                <a:close/>
              </a:path>
            </a:pathLst>
          </a:custGeom>
          <a:solidFill>
            <a:schemeClr val="tx2">
              <a:lumMod val="75000"/>
            </a:schemeClr>
          </a:solidFill>
          <a:ln w="9525">
            <a:solidFill>
              <a:schemeClr val="accent3">
                <a:lumMod val="50000"/>
              </a:schemeClr>
            </a:solidFill>
            <a:miter lim="800000"/>
            <a:headEnd/>
            <a:tailEnd/>
          </a:ln>
          <a:effectLst>
            <a:outerShdw blurRad="63500" dist="23000" dir="5400000" rotWithShape="0">
              <a:srgbClr val="000000">
                <a:alpha val="34999"/>
              </a:srgbClr>
            </a:outerShdw>
          </a:effectLst>
        </p:spPr>
        <p:txBody>
          <a:bodyPr lIns="121905" tIns="60953" rIns="121905" bIns="60953" anchor="ctr"/>
          <a:lstStyle/>
          <a:p>
            <a:pPr indent="-457135" algn="ctr" defTabSz="1219027" fontAlgn="auto">
              <a:spcBef>
                <a:spcPts val="0"/>
              </a:spcBef>
              <a:spcAft>
                <a:spcPts val="0"/>
              </a:spcAft>
              <a:defRPr/>
            </a:pPr>
            <a:endParaRPr lang="da-DK" sz="1867" b="1" kern="0" noProof="1">
              <a:solidFill>
                <a:sysClr val="window" lastClr="FFFFFF"/>
              </a:solidFill>
              <a:latin typeface="Arial" pitchFamily="34" charset="0"/>
              <a:ea typeface="ＭＳ Ｐゴシック" pitchFamily="-97" charset="-128"/>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28450" y="4507257"/>
            <a:ext cx="1588517" cy="2160000"/>
          </a:xfrm>
          <a:prstGeom prst="rect">
            <a:avLst/>
          </a:prstGeom>
          <a:effectLst>
            <a:softEdge rad="0"/>
          </a:effectLst>
        </p:spPr>
      </p:pic>
      <p:sp>
        <p:nvSpPr>
          <p:cNvPr id="15" name="Content Placeholder 9"/>
          <p:cNvSpPr>
            <a:spLocks noGrp="1"/>
          </p:cNvSpPr>
          <p:nvPr>
            <p:ph sz="quarter" idx="10" hasCustomPrompt="1"/>
          </p:nvPr>
        </p:nvSpPr>
        <p:spPr>
          <a:xfrm>
            <a:off x="527383" y="4838147"/>
            <a:ext cx="7488767" cy="1008187"/>
          </a:xfrm>
          <a:prstGeom prst="rect">
            <a:avLst/>
          </a:prstGeom>
        </p:spPr>
        <p:txBody>
          <a:bodyPr/>
          <a:lstStyle>
            <a:lvl1pPr marL="0" indent="0">
              <a:buNone/>
              <a:defRPr sz="7200" b="1">
                <a:solidFill>
                  <a:schemeClr val="bg1"/>
                </a:solidFill>
                <a:latin typeface="Century Gothic" panose="020B0502020202020204" pitchFamily="34" charset="0"/>
              </a:defRPr>
            </a:lvl1pPr>
          </a:lstStyle>
          <a:p>
            <a:pPr lvl="0"/>
            <a:r>
              <a:rPr lang="en-US" dirty="0"/>
              <a:t>Title Here</a:t>
            </a:r>
          </a:p>
        </p:txBody>
      </p:sp>
      <p:sp>
        <p:nvSpPr>
          <p:cNvPr id="16" name="Content Placeholder 9"/>
          <p:cNvSpPr>
            <a:spLocks noGrp="1"/>
          </p:cNvSpPr>
          <p:nvPr>
            <p:ph sz="quarter" idx="11" hasCustomPrompt="1"/>
          </p:nvPr>
        </p:nvSpPr>
        <p:spPr>
          <a:xfrm>
            <a:off x="527383" y="5877273"/>
            <a:ext cx="7488767" cy="577964"/>
          </a:xfrm>
          <a:prstGeom prst="rect">
            <a:avLst/>
          </a:prstGeom>
        </p:spPr>
        <p:txBody>
          <a:bodyPr/>
          <a:lstStyle>
            <a:lvl1pPr marL="0" indent="0">
              <a:buNone/>
              <a:defRPr sz="3733" b="1">
                <a:solidFill>
                  <a:schemeClr val="bg1"/>
                </a:solidFill>
                <a:latin typeface="Century Gothic" panose="020B0502020202020204" pitchFamily="34" charset="0"/>
              </a:defRPr>
            </a:lvl1pPr>
          </a:lstStyle>
          <a:p>
            <a:pPr lvl="0"/>
            <a:r>
              <a:rPr lang="en-US" dirty="0"/>
              <a:t>Saturday 13 June 2015</a:t>
            </a:r>
          </a:p>
        </p:txBody>
      </p:sp>
    </p:spTree>
    <p:extLst>
      <p:ext uri="{BB962C8B-B14F-4D97-AF65-F5344CB8AC3E}">
        <p14:creationId xmlns:p14="http://schemas.microsoft.com/office/powerpoint/2010/main" val="191606812"/>
      </p:ext>
    </p:extLst>
  </p:cSld>
  <p:clrMapOvr>
    <a:masterClrMapping/>
  </p:clrMapOvr>
  <mc:AlternateContent xmlns:mc="http://schemas.openxmlformats.org/markup-compatibility/2006">
    <mc:Choice xmlns:p15="http://schemas.microsoft.com/office/powerpoint/2012/main" xmlns="" Requires="p15">
      <p:transition spd="med">
        <p15:prstTrans prst="fallOver"/>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tro">
    <p:spTree>
      <p:nvGrpSpPr>
        <p:cNvPr id="1" name=""/>
        <p:cNvGrpSpPr/>
        <p:nvPr/>
      </p:nvGrpSpPr>
      <p:grpSpPr>
        <a:xfrm>
          <a:off x="0" y="0"/>
          <a:ext cx="0" cy="0"/>
          <a:chOff x="0" y="0"/>
          <a:chExt cx="0" cy="0"/>
        </a:xfrm>
      </p:grpSpPr>
      <p:sp>
        <p:nvSpPr>
          <p:cNvPr id="7" name="Titel 1"/>
          <p:cNvSpPr>
            <a:spLocks noGrp="1"/>
          </p:cNvSpPr>
          <p:nvPr>
            <p:ph type="title" hasCustomPrompt="1"/>
          </p:nvPr>
        </p:nvSpPr>
        <p:spPr>
          <a:xfrm>
            <a:off x="348121" y="1500524"/>
            <a:ext cx="11527424" cy="1125231"/>
          </a:xfrm>
          <a:prstGeom prst="rect">
            <a:avLst/>
          </a:prstGeom>
        </p:spPr>
        <p:txBody>
          <a:bodyPr lIns="91429" tIns="45715" rIns="91429" bIns="45715">
            <a:normAutofit/>
          </a:bodyPr>
          <a:lstStyle>
            <a:lvl1pPr algn="l">
              <a:defRPr sz="4800" b="1" spc="-300">
                <a:solidFill>
                  <a:schemeClr val="accent1">
                    <a:lumMod val="10000"/>
                  </a:schemeClr>
                </a:solidFill>
                <a:effectLst/>
                <a:latin typeface="Century Gothic" panose="020B0502020202020204" pitchFamily="34" charset="0"/>
              </a:defRPr>
            </a:lvl1pPr>
          </a:lstStyle>
          <a:p>
            <a:r>
              <a:rPr lang="en-US" dirty="0"/>
              <a:t>Item</a:t>
            </a:r>
            <a:endParaRPr lang="da-DK" dirty="0"/>
          </a:p>
        </p:txBody>
      </p:sp>
      <p:sp>
        <p:nvSpPr>
          <p:cNvPr id="8" name="Pladsholder til tekst 2"/>
          <p:cNvSpPr>
            <a:spLocks noGrp="1"/>
          </p:cNvSpPr>
          <p:nvPr>
            <p:ph type="body" idx="13"/>
          </p:nvPr>
        </p:nvSpPr>
        <p:spPr>
          <a:xfrm>
            <a:off x="363284" y="2834884"/>
            <a:ext cx="11527424" cy="712843"/>
          </a:xfrm>
          <a:prstGeom prst="rect">
            <a:avLst/>
          </a:prstGeom>
        </p:spPr>
        <p:txBody>
          <a:bodyPr lIns="91429" tIns="45715" rIns="91429" bIns="45715" anchor="b"/>
          <a:lstStyle>
            <a:lvl1pPr marL="0" indent="0">
              <a:buNone/>
              <a:defRPr sz="3600" b="1" spc="-15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457147"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80" indent="0">
              <a:buNone/>
              <a:defRPr sz="1600" b="1"/>
            </a:lvl7pPr>
            <a:lvl8pPr marL="3200027" indent="0">
              <a:buNone/>
              <a:defRPr sz="1600" b="1"/>
            </a:lvl8pPr>
            <a:lvl9pPr marL="3657174" indent="0">
              <a:buNone/>
              <a:defRPr sz="1600" b="1"/>
            </a:lvl9pPr>
          </a:lstStyle>
          <a:p>
            <a:pPr lvl="0"/>
            <a:r>
              <a:rPr lang="en-US" dirty="0"/>
              <a:t>Click to edit Master text styles</a:t>
            </a:r>
          </a:p>
        </p:txBody>
      </p:sp>
      <p:sp>
        <p:nvSpPr>
          <p:cNvPr id="9" name="Pladsholder til sidefod 4"/>
          <p:cNvSpPr>
            <a:spLocks noGrp="1"/>
          </p:cNvSpPr>
          <p:nvPr>
            <p:ph type="ftr" sz="quarter" idx="11"/>
          </p:nvPr>
        </p:nvSpPr>
        <p:spPr>
          <a:xfrm>
            <a:off x="7981540" y="6308851"/>
            <a:ext cx="3860800" cy="365125"/>
          </a:xfrm>
          <a:prstGeom prst="rect">
            <a:avLst/>
          </a:prstGeom>
        </p:spPr>
        <p:txBody>
          <a:bodyPr vert="horz" wrap="square" lIns="91429" tIns="45715" rIns="91429" bIns="45715" numCol="1" anchor="t" anchorCtr="0" compatLnSpc="1">
            <a:prstTxWarp prst="textNoShape">
              <a:avLst/>
            </a:prstTxWarp>
          </a:bodyPr>
          <a:lstStyle>
            <a:lvl1pPr algn="r">
              <a:defRPr sz="2000" b="1">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a:defRPr/>
            </a:pPr>
            <a:r>
              <a:rPr lang="da-DK"/>
              <a:t>Item number</a:t>
            </a:r>
            <a:endParaRPr lang="da-DK" dirty="0"/>
          </a:p>
        </p:txBody>
      </p:sp>
      <p:sp>
        <p:nvSpPr>
          <p:cNvPr id="10" name="Rectangle 9"/>
          <p:cNvSpPr/>
          <p:nvPr userDrawn="1"/>
        </p:nvSpPr>
        <p:spPr>
          <a:xfrm>
            <a:off x="0" y="0"/>
            <a:ext cx="12192000" cy="240224"/>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sp>
        <p:nvSpPr>
          <p:cNvPr id="11" name="Rectangle 10"/>
          <p:cNvSpPr/>
          <p:nvPr userDrawn="1"/>
        </p:nvSpPr>
        <p:spPr>
          <a:xfrm>
            <a:off x="0" y="5768400"/>
            <a:ext cx="12192000" cy="108960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pic>
        <p:nvPicPr>
          <p:cNvPr id="12" name="Picture 2" descr="S:\D C D\NEW TW 2014\Crests Logos\Full Logotype LEFT\COLOUR LEFT\Full Logotype COL SML white tex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9222" y="5847101"/>
            <a:ext cx="3842150" cy="937811"/>
          </a:xfrm>
          <a:prstGeom prst="rect">
            <a:avLst/>
          </a:prstGeom>
          <a:noFill/>
          <a:extLst>
            <a:ext uri="{909E8E84-426E-40DD-AFC4-6F175D3DCCD1}">
              <a14:hiddenFill xmlns:a14="http://schemas.microsoft.com/office/drawing/2010/main">
                <a:solidFill>
                  <a:srgbClr val="FFFFFF"/>
                </a:solidFill>
              </a14:hiddenFill>
            </a:ext>
          </a:extLst>
        </p:spPr>
      </p:pic>
      <p:sp>
        <p:nvSpPr>
          <p:cNvPr id="13" name="Pladsholder til tekst 2"/>
          <p:cNvSpPr>
            <a:spLocks noGrp="1"/>
          </p:cNvSpPr>
          <p:nvPr>
            <p:ph type="body" idx="14" hasCustomPrompt="1"/>
          </p:nvPr>
        </p:nvSpPr>
        <p:spPr>
          <a:xfrm>
            <a:off x="383948" y="1162842"/>
            <a:ext cx="11527424" cy="344743"/>
          </a:xfrm>
          <a:prstGeom prst="rect">
            <a:avLst/>
          </a:prstGeom>
        </p:spPr>
        <p:txBody>
          <a:bodyPr lIns="91429" tIns="45715" rIns="91429" bIns="45715" anchor="b"/>
          <a:lstStyle>
            <a:lvl1pPr marL="0" indent="0">
              <a:buNone/>
              <a:defRPr sz="2000" b="1">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defRPr>
            </a:lvl1pPr>
            <a:lvl2pPr marL="457147"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80" indent="0">
              <a:buNone/>
              <a:defRPr sz="1600" b="1"/>
            </a:lvl7pPr>
            <a:lvl8pPr marL="3200027" indent="0">
              <a:buNone/>
              <a:defRPr sz="1600" b="1"/>
            </a:lvl8pPr>
            <a:lvl9pPr marL="3657174" indent="0">
              <a:buNone/>
              <a:defRPr sz="1600" b="1"/>
            </a:lvl9pPr>
          </a:lstStyle>
          <a:p>
            <a:pPr lvl="0"/>
            <a:r>
              <a:rPr lang="en-US" dirty="0"/>
              <a:t>Item number</a:t>
            </a:r>
          </a:p>
        </p:txBody>
      </p:sp>
      <p:sp>
        <p:nvSpPr>
          <p:cNvPr id="14" name="Pladsholder til tekst 2"/>
          <p:cNvSpPr>
            <a:spLocks noGrp="1"/>
          </p:cNvSpPr>
          <p:nvPr>
            <p:ph type="body" idx="15"/>
          </p:nvPr>
        </p:nvSpPr>
        <p:spPr>
          <a:xfrm>
            <a:off x="363284" y="3626605"/>
            <a:ext cx="11527424" cy="468729"/>
          </a:xfrm>
          <a:prstGeom prst="rect">
            <a:avLst/>
          </a:prstGeom>
        </p:spPr>
        <p:txBody>
          <a:bodyPr lIns="91429" tIns="45715" rIns="91429" bIns="45715" anchor="b"/>
          <a:lstStyle>
            <a:lvl1pPr marL="0" indent="0">
              <a:buNone/>
              <a:defRPr sz="2800" b="0" spc="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457147"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80" indent="0">
              <a:buNone/>
              <a:defRPr sz="1600" b="1"/>
            </a:lvl7pPr>
            <a:lvl8pPr marL="3200027" indent="0">
              <a:buNone/>
              <a:defRPr sz="1600" b="1"/>
            </a:lvl8pPr>
            <a:lvl9pPr marL="3657174" indent="0">
              <a:buNone/>
              <a:defRPr sz="1600" b="1"/>
            </a:lvl9pPr>
          </a:lstStyle>
          <a:p>
            <a:pPr lvl="0"/>
            <a:r>
              <a:rPr lang="en-US" dirty="0"/>
              <a:t>Click to edit Master text styles</a:t>
            </a:r>
          </a:p>
        </p:txBody>
      </p:sp>
    </p:spTree>
    <p:extLst>
      <p:ext uri="{BB962C8B-B14F-4D97-AF65-F5344CB8AC3E}">
        <p14:creationId xmlns:p14="http://schemas.microsoft.com/office/powerpoint/2010/main" val="3867291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C260ED8-AD12-4660-98D0-D318529F4193}" type="datetimeFigureOut">
              <a:rPr lang="en-GB" smtClean="0"/>
              <a:t>24/10/2023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E4C5AB9-BF2A-4CDA-91AE-9EFF30937B4D}" type="slidenum">
              <a:rPr lang="en-GB" smtClean="0"/>
              <a:t>‹#›</a:t>
            </a:fld>
            <a:endParaRPr lang="en-GB" dirty="0"/>
          </a:p>
        </p:txBody>
      </p:sp>
    </p:spTree>
    <p:extLst>
      <p:ext uri="{BB962C8B-B14F-4D97-AF65-F5344CB8AC3E}">
        <p14:creationId xmlns:p14="http://schemas.microsoft.com/office/powerpoint/2010/main" val="1310599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C260ED8-AD12-4660-98D0-D318529F4193}" type="datetimeFigureOut">
              <a:rPr lang="en-GB" smtClean="0"/>
              <a:t>24/10/2023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E4C5AB9-BF2A-4CDA-91AE-9EFF30937B4D}" type="slidenum">
              <a:rPr lang="en-GB" smtClean="0"/>
              <a:t>‹#›</a:t>
            </a:fld>
            <a:endParaRPr lang="en-GB" dirty="0"/>
          </a:p>
        </p:txBody>
      </p:sp>
    </p:spTree>
    <p:extLst>
      <p:ext uri="{BB962C8B-B14F-4D97-AF65-F5344CB8AC3E}">
        <p14:creationId xmlns:p14="http://schemas.microsoft.com/office/powerpoint/2010/main" val="4204072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C260ED8-AD12-4660-98D0-D318529F4193}" type="datetimeFigureOut">
              <a:rPr lang="en-GB" smtClean="0"/>
              <a:t>24/10/2023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E4C5AB9-BF2A-4CDA-91AE-9EFF30937B4D}" type="slidenum">
              <a:rPr lang="en-GB" smtClean="0"/>
              <a:t>‹#›</a:t>
            </a:fld>
            <a:endParaRPr lang="en-GB" dirty="0"/>
          </a:p>
        </p:txBody>
      </p:sp>
    </p:spTree>
    <p:extLst>
      <p:ext uri="{BB962C8B-B14F-4D97-AF65-F5344CB8AC3E}">
        <p14:creationId xmlns:p14="http://schemas.microsoft.com/office/powerpoint/2010/main" val="4818061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C260ED8-AD12-4660-98D0-D318529F4193}" type="datetimeFigureOut">
              <a:rPr lang="en-GB" smtClean="0"/>
              <a:t>24/10/2023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E4C5AB9-BF2A-4CDA-91AE-9EFF30937B4D}" type="slidenum">
              <a:rPr lang="en-GB" smtClean="0"/>
              <a:t>‹#›</a:t>
            </a:fld>
            <a:endParaRPr lang="en-GB" dirty="0"/>
          </a:p>
        </p:txBody>
      </p:sp>
    </p:spTree>
    <p:extLst>
      <p:ext uri="{BB962C8B-B14F-4D97-AF65-F5344CB8AC3E}">
        <p14:creationId xmlns:p14="http://schemas.microsoft.com/office/powerpoint/2010/main" val="1746463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C260ED8-AD12-4660-98D0-D318529F4193}" type="datetimeFigureOut">
              <a:rPr lang="en-GB" smtClean="0"/>
              <a:t>24/10/2023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4E4C5AB9-BF2A-4CDA-91AE-9EFF30937B4D}" type="slidenum">
              <a:rPr lang="en-GB" smtClean="0"/>
              <a:t>‹#›</a:t>
            </a:fld>
            <a:endParaRPr lang="en-GB" dirty="0"/>
          </a:p>
        </p:txBody>
      </p:sp>
    </p:spTree>
    <p:extLst>
      <p:ext uri="{BB962C8B-B14F-4D97-AF65-F5344CB8AC3E}">
        <p14:creationId xmlns:p14="http://schemas.microsoft.com/office/powerpoint/2010/main" val="3203485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C260ED8-AD12-4660-98D0-D318529F4193}" type="datetimeFigureOut">
              <a:rPr lang="en-GB" smtClean="0"/>
              <a:t>24/10/2023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E4C5AB9-BF2A-4CDA-91AE-9EFF30937B4D}" type="slidenum">
              <a:rPr lang="en-GB" smtClean="0"/>
              <a:t>‹#›</a:t>
            </a:fld>
            <a:endParaRPr lang="en-GB" dirty="0"/>
          </a:p>
        </p:txBody>
      </p:sp>
    </p:spTree>
    <p:extLst>
      <p:ext uri="{BB962C8B-B14F-4D97-AF65-F5344CB8AC3E}">
        <p14:creationId xmlns:p14="http://schemas.microsoft.com/office/powerpoint/2010/main" val="559931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FD280F-434C-6A50-60D3-06E85C65174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426CAFAF-51C0-FE56-6D3A-556D38685D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009883F0-F58A-1EDC-60ED-31DB0F1BE00C}"/>
              </a:ext>
            </a:extLst>
          </p:cNvPr>
          <p:cNvSpPr>
            <a:spLocks noGrp="1"/>
          </p:cNvSpPr>
          <p:nvPr>
            <p:ph type="dt" sz="half" idx="10"/>
          </p:nvPr>
        </p:nvSpPr>
        <p:spPr/>
        <p:txBody>
          <a:bodyPr/>
          <a:lstStyle/>
          <a:p>
            <a:fld id="{E93E3DD1-24DB-41C4-8D2B-8F63F4BFBAF1}" type="datetimeFigureOut">
              <a:rPr lang="en-GB" smtClean="0"/>
              <a:t>24/10/2023</a:t>
            </a:fld>
            <a:endParaRPr lang="en-GB"/>
          </a:p>
        </p:txBody>
      </p:sp>
      <p:sp>
        <p:nvSpPr>
          <p:cNvPr id="5" name="Footer Placeholder 4">
            <a:extLst>
              <a:ext uri="{FF2B5EF4-FFF2-40B4-BE49-F238E27FC236}">
                <a16:creationId xmlns:a16="http://schemas.microsoft.com/office/drawing/2014/main" xmlns="" id="{7D50FEB5-5CF6-F17A-1816-9175F1D16A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7DBBFBB1-D138-5B52-7C87-9324F572AB8A}"/>
              </a:ext>
            </a:extLst>
          </p:cNvPr>
          <p:cNvSpPr>
            <a:spLocks noGrp="1"/>
          </p:cNvSpPr>
          <p:nvPr>
            <p:ph type="sldNum" sz="quarter" idx="12"/>
          </p:nvPr>
        </p:nvSpPr>
        <p:spPr/>
        <p:txBody>
          <a:bodyPr/>
          <a:lstStyle/>
          <a:p>
            <a:fld id="{82D3C831-1B38-450F-85FA-82A1ED3F5070}" type="slidenum">
              <a:rPr lang="en-GB" smtClean="0"/>
              <a:t>‹#›</a:t>
            </a:fld>
            <a:endParaRPr lang="en-GB"/>
          </a:p>
        </p:txBody>
      </p:sp>
    </p:spTree>
    <p:extLst>
      <p:ext uri="{BB962C8B-B14F-4D97-AF65-F5344CB8AC3E}">
        <p14:creationId xmlns:p14="http://schemas.microsoft.com/office/powerpoint/2010/main" val="24804801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260ED8-AD12-4660-98D0-D318529F4193}" type="datetimeFigureOut">
              <a:rPr lang="en-GB" smtClean="0"/>
              <a:t>24/10/2023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4E4C5AB9-BF2A-4CDA-91AE-9EFF30937B4D}" type="slidenum">
              <a:rPr lang="en-GB" smtClean="0"/>
              <a:t>‹#›</a:t>
            </a:fld>
            <a:endParaRPr lang="en-GB" dirty="0"/>
          </a:p>
        </p:txBody>
      </p:sp>
    </p:spTree>
    <p:extLst>
      <p:ext uri="{BB962C8B-B14F-4D97-AF65-F5344CB8AC3E}">
        <p14:creationId xmlns:p14="http://schemas.microsoft.com/office/powerpoint/2010/main" val="10558938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C260ED8-AD12-4660-98D0-D318529F4193}" type="datetimeFigureOut">
              <a:rPr lang="en-GB" smtClean="0"/>
              <a:t>24/10/2023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E4C5AB9-BF2A-4CDA-91AE-9EFF30937B4D}" type="slidenum">
              <a:rPr lang="en-GB" smtClean="0"/>
              <a:t>‹#›</a:t>
            </a:fld>
            <a:endParaRPr lang="en-GB" dirty="0"/>
          </a:p>
        </p:txBody>
      </p:sp>
    </p:spTree>
    <p:extLst>
      <p:ext uri="{BB962C8B-B14F-4D97-AF65-F5344CB8AC3E}">
        <p14:creationId xmlns:p14="http://schemas.microsoft.com/office/powerpoint/2010/main" val="29880452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C260ED8-AD12-4660-98D0-D318529F4193}" type="datetimeFigureOut">
              <a:rPr lang="en-GB" smtClean="0"/>
              <a:t>24/10/2023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E4C5AB9-BF2A-4CDA-91AE-9EFF30937B4D}" type="slidenum">
              <a:rPr lang="en-GB" smtClean="0"/>
              <a:t>‹#›</a:t>
            </a:fld>
            <a:endParaRPr lang="en-GB" dirty="0"/>
          </a:p>
        </p:txBody>
      </p:sp>
    </p:spTree>
    <p:extLst>
      <p:ext uri="{BB962C8B-B14F-4D97-AF65-F5344CB8AC3E}">
        <p14:creationId xmlns:p14="http://schemas.microsoft.com/office/powerpoint/2010/main" val="23540962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C260ED8-AD12-4660-98D0-D318529F4193}" type="datetimeFigureOut">
              <a:rPr lang="en-GB" smtClean="0"/>
              <a:t>24/10/2023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E4C5AB9-BF2A-4CDA-91AE-9EFF30937B4D}" type="slidenum">
              <a:rPr lang="en-GB" smtClean="0"/>
              <a:t>‹#›</a:t>
            </a:fld>
            <a:endParaRPr lang="en-GB" dirty="0"/>
          </a:p>
        </p:txBody>
      </p:sp>
    </p:spTree>
    <p:extLst>
      <p:ext uri="{BB962C8B-B14F-4D97-AF65-F5344CB8AC3E}">
        <p14:creationId xmlns:p14="http://schemas.microsoft.com/office/powerpoint/2010/main" val="36856754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C260ED8-AD12-4660-98D0-D318529F4193}" type="datetimeFigureOut">
              <a:rPr lang="en-GB" smtClean="0"/>
              <a:t>24/10/2023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E4C5AB9-BF2A-4CDA-91AE-9EFF30937B4D}" type="slidenum">
              <a:rPr lang="en-GB" smtClean="0"/>
              <a:t>‹#›</a:t>
            </a:fld>
            <a:endParaRPr lang="en-GB" dirty="0"/>
          </a:p>
        </p:txBody>
      </p:sp>
    </p:spTree>
    <p:extLst>
      <p:ext uri="{BB962C8B-B14F-4D97-AF65-F5344CB8AC3E}">
        <p14:creationId xmlns:p14="http://schemas.microsoft.com/office/powerpoint/2010/main" val="10803174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Intro">
    <p:spTree>
      <p:nvGrpSpPr>
        <p:cNvPr id="1" name=""/>
        <p:cNvGrpSpPr/>
        <p:nvPr/>
      </p:nvGrpSpPr>
      <p:grpSpPr>
        <a:xfrm>
          <a:off x="0" y="0"/>
          <a:ext cx="0" cy="0"/>
          <a:chOff x="0" y="0"/>
          <a:chExt cx="0" cy="0"/>
        </a:xfrm>
      </p:grpSpPr>
      <p:sp>
        <p:nvSpPr>
          <p:cNvPr id="7" name="Titel 1"/>
          <p:cNvSpPr>
            <a:spLocks noGrp="1"/>
          </p:cNvSpPr>
          <p:nvPr>
            <p:ph type="title" hasCustomPrompt="1"/>
          </p:nvPr>
        </p:nvSpPr>
        <p:spPr>
          <a:xfrm>
            <a:off x="348121" y="1500524"/>
            <a:ext cx="11527424" cy="1125231"/>
          </a:xfrm>
          <a:prstGeom prst="rect">
            <a:avLst/>
          </a:prstGeom>
        </p:spPr>
        <p:txBody>
          <a:bodyPr lIns="91429" tIns="45715" rIns="91429" bIns="45715">
            <a:normAutofit/>
          </a:bodyPr>
          <a:lstStyle>
            <a:lvl1pPr algn="l">
              <a:defRPr sz="4800" b="1" spc="-300">
                <a:solidFill>
                  <a:schemeClr val="accent1">
                    <a:lumMod val="10000"/>
                  </a:schemeClr>
                </a:solidFill>
                <a:effectLst/>
                <a:latin typeface="Century Gothic" panose="020B0502020202020204" pitchFamily="34" charset="0"/>
              </a:defRPr>
            </a:lvl1pPr>
          </a:lstStyle>
          <a:p>
            <a:r>
              <a:rPr lang="en-US" dirty="0"/>
              <a:t>Item</a:t>
            </a:r>
            <a:endParaRPr lang="da-DK" dirty="0"/>
          </a:p>
        </p:txBody>
      </p:sp>
      <p:sp>
        <p:nvSpPr>
          <p:cNvPr id="8" name="Pladsholder til tekst 2"/>
          <p:cNvSpPr>
            <a:spLocks noGrp="1"/>
          </p:cNvSpPr>
          <p:nvPr>
            <p:ph type="body" idx="13"/>
          </p:nvPr>
        </p:nvSpPr>
        <p:spPr>
          <a:xfrm>
            <a:off x="363284" y="2834884"/>
            <a:ext cx="11527424" cy="712843"/>
          </a:xfrm>
          <a:prstGeom prst="rect">
            <a:avLst/>
          </a:prstGeom>
        </p:spPr>
        <p:txBody>
          <a:bodyPr lIns="91429" tIns="45715" rIns="91429" bIns="45715" anchor="b"/>
          <a:lstStyle>
            <a:lvl1pPr marL="0" indent="0">
              <a:buNone/>
              <a:defRPr sz="3600" b="1" spc="-15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457147"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80" indent="0">
              <a:buNone/>
              <a:defRPr sz="1600" b="1"/>
            </a:lvl7pPr>
            <a:lvl8pPr marL="3200027" indent="0">
              <a:buNone/>
              <a:defRPr sz="1600" b="1"/>
            </a:lvl8pPr>
            <a:lvl9pPr marL="3657174" indent="0">
              <a:buNone/>
              <a:defRPr sz="1600" b="1"/>
            </a:lvl9pPr>
          </a:lstStyle>
          <a:p>
            <a:pPr lvl="0"/>
            <a:r>
              <a:rPr lang="en-US" dirty="0"/>
              <a:t>Click to edit Master text styles</a:t>
            </a:r>
          </a:p>
        </p:txBody>
      </p:sp>
      <p:sp>
        <p:nvSpPr>
          <p:cNvPr id="9" name="Pladsholder til sidefod 4"/>
          <p:cNvSpPr>
            <a:spLocks noGrp="1"/>
          </p:cNvSpPr>
          <p:nvPr>
            <p:ph type="ftr" sz="quarter" idx="11"/>
          </p:nvPr>
        </p:nvSpPr>
        <p:spPr>
          <a:xfrm>
            <a:off x="7981540" y="6308851"/>
            <a:ext cx="3860800" cy="365125"/>
          </a:xfrm>
          <a:prstGeom prst="rect">
            <a:avLst/>
          </a:prstGeom>
        </p:spPr>
        <p:txBody>
          <a:bodyPr vert="horz" wrap="square" lIns="91429" tIns="45715" rIns="91429" bIns="45715" numCol="1" anchor="t" anchorCtr="0" compatLnSpc="1">
            <a:prstTxWarp prst="textNoShape">
              <a:avLst/>
            </a:prstTxWarp>
          </a:bodyPr>
          <a:lstStyle>
            <a:lvl1pPr algn="r">
              <a:defRPr sz="2000" b="1">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a:defRPr/>
            </a:pPr>
            <a:r>
              <a:rPr lang="da-DK"/>
              <a:t>Item number</a:t>
            </a:r>
            <a:endParaRPr lang="da-DK" dirty="0"/>
          </a:p>
        </p:txBody>
      </p:sp>
      <p:sp>
        <p:nvSpPr>
          <p:cNvPr id="10" name="Rectangle 9"/>
          <p:cNvSpPr/>
          <p:nvPr userDrawn="1"/>
        </p:nvSpPr>
        <p:spPr>
          <a:xfrm>
            <a:off x="0" y="0"/>
            <a:ext cx="12192000" cy="240224"/>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sp>
        <p:nvSpPr>
          <p:cNvPr id="11" name="Rectangle 10"/>
          <p:cNvSpPr/>
          <p:nvPr userDrawn="1"/>
        </p:nvSpPr>
        <p:spPr>
          <a:xfrm>
            <a:off x="0" y="5768400"/>
            <a:ext cx="12192000" cy="108960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pic>
        <p:nvPicPr>
          <p:cNvPr id="12" name="Picture 2" descr="S:\D C D\NEW TW 2014\Crests Logos\Full Logotype LEFT\COLOUR LEFT\Full Logotype COL SML white tex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9222" y="5847101"/>
            <a:ext cx="3842150" cy="937811"/>
          </a:xfrm>
          <a:prstGeom prst="rect">
            <a:avLst/>
          </a:prstGeom>
          <a:noFill/>
          <a:extLst>
            <a:ext uri="{909E8E84-426E-40DD-AFC4-6F175D3DCCD1}">
              <a14:hiddenFill xmlns:a14="http://schemas.microsoft.com/office/drawing/2010/main">
                <a:solidFill>
                  <a:srgbClr val="FFFFFF"/>
                </a:solidFill>
              </a14:hiddenFill>
            </a:ext>
          </a:extLst>
        </p:spPr>
      </p:pic>
      <p:sp>
        <p:nvSpPr>
          <p:cNvPr id="13" name="Pladsholder til tekst 2"/>
          <p:cNvSpPr>
            <a:spLocks noGrp="1"/>
          </p:cNvSpPr>
          <p:nvPr>
            <p:ph type="body" idx="14" hasCustomPrompt="1"/>
          </p:nvPr>
        </p:nvSpPr>
        <p:spPr>
          <a:xfrm>
            <a:off x="383948" y="1162842"/>
            <a:ext cx="11527424" cy="344743"/>
          </a:xfrm>
          <a:prstGeom prst="rect">
            <a:avLst/>
          </a:prstGeom>
        </p:spPr>
        <p:txBody>
          <a:bodyPr lIns="91429" tIns="45715" rIns="91429" bIns="45715" anchor="b"/>
          <a:lstStyle>
            <a:lvl1pPr marL="0" indent="0">
              <a:buNone/>
              <a:defRPr sz="2000" b="1">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defRPr>
            </a:lvl1pPr>
            <a:lvl2pPr marL="457147"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80" indent="0">
              <a:buNone/>
              <a:defRPr sz="1600" b="1"/>
            </a:lvl7pPr>
            <a:lvl8pPr marL="3200027" indent="0">
              <a:buNone/>
              <a:defRPr sz="1600" b="1"/>
            </a:lvl8pPr>
            <a:lvl9pPr marL="3657174" indent="0">
              <a:buNone/>
              <a:defRPr sz="1600" b="1"/>
            </a:lvl9pPr>
          </a:lstStyle>
          <a:p>
            <a:pPr lvl="0"/>
            <a:r>
              <a:rPr lang="en-US" dirty="0"/>
              <a:t>Item number</a:t>
            </a:r>
          </a:p>
        </p:txBody>
      </p:sp>
      <p:sp>
        <p:nvSpPr>
          <p:cNvPr id="14" name="Pladsholder til tekst 2"/>
          <p:cNvSpPr>
            <a:spLocks noGrp="1"/>
          </p:cNvSpPr>
          <p:nvPr>
            <p:ph type="body" idx="15"/>
          </p:nvPr>
        </p:nvSpPr>
        <p:spPr>
          <a:xfrm>
            <a:off x="363284" y="3626605"/>
            <a:ext cx="11527424" cy="468729"/>
          </a:xfrm>
          <a:prstGeom prst="rect">
            <a:avLst/>
          </a:prstGeom>
        </p:spPr>
        <p:txBody>
          <a:bodyPr lIns="91429" tIns="45715" rIns="91429" bIns="45715" anchor="b"/>
          <a:lstStyle>
            <a:lvl1pPr marL="0" indent="0">
              <a:buNone/>
              <a:defRPr sz="2800" b="0" spc="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457147"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80" indent="0">
              <a:buNone/>
              <a:defRPr sz="1600" b="1"/>
            </a:lvl7pPr>
            <a:lvl8pPr marL="3200027" indent="0">
              <a:buNone/>
              <a:defRPr sz="1600" b="1"/>
            </a:lvl8pPr>
            <a:lvl9pPr marL="3657174" indent="0">
              <a:buNone/>
              <a:defRPr sz="1600" b="1"/>
            </a:lvl9pPr>
          </a:lstStyle>
          <a:p>
            <a:pPr lvl="0"/>
            <a:r>
              <a:rPr lang="en-US" dirty="0"/>
              <a:t>Click to edit Master text styles</a:t>
            </a:r>
          </a:p>
        </p:txBody>
      </p:sp>
    </p:spTree>
    <p:extLst>
      <p:ext uri="{BB962C8B-B14F-4D97-AF65-F5344CB8AC3E}">
        <p14:creationId xmlns:p14="http://schemas.microsoft.com/office/powerpoint/2010/main" val="19367247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6C116D11-769B-4372-8F8B-48687E2840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5291327"/>
          </a:xfrm>
          <a:prstGeom prst="rect">
            <a:avLst/>
          </a:prstGeom>
        </p:spPr>
      </p:pic>
      <p:sp>
        <p:nvSpPr>
          <p:cNvPr id="12" name="Kombinationstegning 7"/>
          <p:cNvSpPr/>
          <p:nvPr userDrawn="1"/>
        </p:nvSpPr>
        <p:spPr bwMode="auto">
          <a:xfrm>
            <a:off x="-35982" y="3254376"/>
            <a:ext cx="12242801" cy="3429000"/>
          </a:xfrm>
          <a:custGeom>
            <a:avLst/>
            <a:gdLst>
              <a:gd name="connsiteX0" fmla="*/ 12700 w 9182100"/>
              <a:gd name="connsiteY0" fmla="*/ 0 h 3136900"/>
              <a:gd name="connsiteX1" fmla="*/ 5702300 w 9182100"/>
              <a:gd name="connsiteY1" fmla="*/ 1016000 h 3136900"/>
              <a:gd name="connsiteX2" fmla="*/ 9182100 w 9182100"/>
              <a:gd name="connsiteY2" fmla="*/ 609600 h 3136900"/>
              <a:gd name="connsiteX3" fmla="*/ 9182100 w 9182100"/>
              <a:gd name="connsiteY3" fmla="*/ 3136900 h 3136900"/>
              <a:gd name="connsiteX4" fmla="*/ 0 w 9182100"/>
              <a:gd name="connsiteY4" fmla="*/ 3136900 h 3136900"/>
              <a:gd name="connsiteX5" fmla="*/ 12700 w 9182100"/>
              <a:gd name="connsiteY5" fmla="*/ 0 h 3136900"/>
              <a:gd name="connsiteX0" fmla="*/ 12700 w 9182100"/>
              <a:gd name="connsiteY0" fmla="*/ 0 h 3136900"/>
              <a:gd name="connsiteX1" fmla="*/ 5702300 w 9182100"/>
              <a:gd name="connsiteY1" fmla="*/ 1016000 h 3136900"/>
              <a:gd name="connsiteX2" fmla="*/ 9182100 w 9182100"/>
              <a:gd name="connsiteY2" fmla="*/ 609600 h 3136900"/>
              <a:gd name="connsiteX3" fmla="*/ 9182100 w 9182100"/>
              <a:gd name="connsiteY3" fmla="*/ 3136900 h 3136900"/>
              <a:gd name="connsiteX4" fmla="*/ 0 w 9182100"/>
              <a:gd name="connsiteY4" fmla="*/ 3136900 h 3136900"/>
              <a:gd name="connsiteX5" fmla="*/ 12700 w 9182100"/>
              <a:gd name="connsiteY5" fmla="*/ 0 h 3136900"/>
              <a:gd name="connsiteX0" fmla="*/ 12700 w 9182100"/>
              <a:gd name="connsiteY0" fmla="*/ 0 h 3403600"/>
              <a:gd name="connsiteX1" fmla="*/ 5702300 w 9182100"/>
              <a:gd name="connsiteY1" fmla="*/ 1016000 h 3403600"/>
              <a:gd name="connsiteX2" fmla="*/ 9182100 w 9182100"/>
              <a:gd name="connsiteY2" fmla="*/ 609600 h 3403600"/>
              <a:gd name="connsiteX3" fmla="*/ 9182100 w 9182100"/>
              <a:gd name="connsiteY3" fmla="*/ 3403600 h 3403600"/>
              <a:gd name="connsiteX4" fmla="*/ 0 w 9182100"/>
              <a:gd name="connsiteY4" fmla="*/ 3136900 h 3403600"/>
              <a:gd name="connsiteX5" fmla="*/ 12700 w 9182100"/>
              <a:gd name="connsiteY5" fmla="*/ 0 h 3403600"/>
              <a:gd name="connsiteX0" fmla="*/ 12700 w 9182100"/>
              <a:gd name="connsiteY0" fmla="*/ 0 h 3429000"/>
              <a:gd name="connsiteX1" fmla="*/ 5702300 w 9182100"/>
              <a:gd name="connsiteY1" fmla="*/ 1016000 h 3429000"/>
              <a:gd name="connsiteX2" fmla="*/ 9182100 w 9182100"/>
              <a:gd name="connsiteY2" fmla="*/ 609600 h 3429000"/>
              <a:gd name="connsiteX3" fmla="*/ 9182100 w 9182100"/>
              <a:gd name="connsiteY3" fmla="*/ 3403600 h 3429000"/>
              <a:gd name="connsiteX4" fmla="*/ 0 w 9182100"/>
              <a:gd name="connsiteY4" fmla="*/ 3429000 h 3429000"/>
              <a:gd name="connsiteX5" fmla="*/ 12700 w 9182100"/>
              <a:gd name="connsiteY5"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2100" h="3429000">
                <a:moveTo>
                  <a:pt x="12700" y="0"/>
                </a:moveTo>
                <a:cubicBezTo>
                  <a:pt x="1909233" y="338667"/>
                  <a:pt x="3894667" y="1011767"/>
                  <a:pt x="5702300" y="1016000"/>
                </a:cubicBezTo>
                <a:cubicBezTo>
                  <a:pt x="7509933" y="1020233"/>
                  <a:pt x="8022167" y="745067"/>
                  <a:pt x="9182100" y="609600"/>
                </a:cubicBezTo>
                <a:lnTo>
                  <a:pt x="9182100" y="3403600"/>
                </a:lnTo>
                <a:lnTo>
                  <a:pt x="0" y="3429000"/>
                </a:lnTo>
                <a:cubicBezTo>
                  <a:pt x="4233" y="2383367"/>
                  <a:pt x="8467" y="1045633"/>
                  <a:pt x="12700" y="0"/>
                </a:cubicBezTo>
                <a:close/>
              </a:path>
            </a:pathLst>
          </a:custGeom>
          <a:solidFill>
            <a:srgbClr val="8BC9FD"/>
          </a:solidFill>
          <a:ln w="9525">
            <a:noFill/>
            <a:miter lim="800000"/>
            <a:headEnd/>
            <a:tailEnd/>
          </a:ln>
          <a:effectLst/>
        </p:spPr>
        <p:txBody>
          <a:bodyPr lIns="121905" tIns="60953" rIns="121905" bIns="60953" anchor="ctr"/>
          <a:lstStyle/>
          <a:p>
            <a:pPr indent="-457135" algn="ctr" fontAlgn="auto">
              <a:spcBef>
                <a:spcPts val="0"/>
              </a:spcBef>
              <a:spcAft>
                <a:spcPts val="0"/>
              </a:spcAft>
              <a:defRPr/>
            </a:pPr>
            <a:endParaRPr lang="da-DK" sz="2400" b="1" kern="0" noProof="1">
              <a:solidFill>
                <a:srgbClr val="FFFFFF"/>
              </a:solidFill>
              <a:latin typeface="Arial" pitchFamily="34" charset="0"/>
              <a:ea typeface="ＭＳ Ｐゴシック" pitchFamily="-97" charset="-128"/>
            </a:endParaRPr>
          </a:p>
        </p:txBody>
      </p:sp>
      <p:sp>
        <p:nvSpPr>
          <p:cNvPr id="13" name="Kombinationstegning 423"/>
          <p:cNvSpPr/>
          <p:nvPr userDrawn="1"/>
        </p:nvSpPr>
        <p:spPr>
          <a:xfrm>
            <a:off x="-38100" y="3448051"/>
            <a:ext cx="12242800" cy="3429000"/>
          </a:xfrm>
          <a:custGeom>
            <a:avLst/>
            <a:gdLst>
              <a:gd name="connsiteX0" fmla="*/ 12700 w 9182100"/>
              <a:gd name="connsiteY0" fmla="*/ 0 h 3136900"/>
              <a:gd name="connsiteX1" fmla="*/ 5702300 w 9182100"/>
              <a:gd name="connsiteY1" fmla="*/ 1016000 h 3136900"/>
              <a:gd name="connsiteX2" fmla="*/ 9182100 w 9182100"/>
              <a:gd name="connsiteY2" fmla="*/ 609600 h 3136900"/>
              <a:gd name="connsiteX3" fmla="*/ 9182100 w 9182100"/>
              <a:gd name="connsiteY3" fmla="*/ 3136900 h 3136900"/>
              <a:gd name="connsiteX4" fmla="*/ 0 w 9182100"/>
              <a:gd name="connsiteY4" fmla="*/ 3136900 h 3136900"/>
              <a:gd name="connsiteX5" fmla="*/ 12700 w 9182100"/>
              <a:gd name="connsiteY5" fmla="*/ 0 h 3136900"/>
              <a:gd name="connsiteX0" fmla="*/ 12700 w 9182100"/>
              <a:gd name="connsiteY0" fmla="*/ 0 h 3136900"/>
              <a:gd name="connsiteX1" fmla="*/ 5702300 w 9182100"/>
              <a:gd name="connsiteY1" fmla="*/ 1016000 h 3136900"/>
              <a:gd name="connsiteX2" fmla="*/ 9182100 w 9182100"/>
              <a:gd name="connsiteY2" fmla="*/ 609600 h 3136900"/>
              <a:gd name="connsiteX3" fmla="*/ 9182100 w 9182100"/>
              <a:gd name="connsiteY3" fmla="*/ 3136900 h 3136900"/>
              <a:gd name="connsiteX4" fmla="*/ 0 w 9182100"/>
              <a:gd name="connsiteY4" fmla="*/ 3136900 h 3136900"/>
              <a:gd name="connsiteX5" fmla="*/ 12700 w 9182100"/>
              <a:gd name="connsiteY5" fmla="*/ 0 h 3136900"/>
              <a:gd name="connsiteX0" fmla="*/ 12700 w 9182100"/>
              <a:gd name="connsiteY0" fmla="*/ 0 h 3403600"/>
              <a:gd name="connsiteX1" fmla="*/ 5702300 w 9182100"/>
              <a:gd name="connsiteY1" fmla="*/ 1016000 h 3403600"/>
              <a:gd name="connsiteX2" fmla="*/ 9182100 w 9182100"/>
              <a:gd name="connsiteY2" fmla="*/ 609600 h 3403600"/>
              <a:gd name="connsiteX3" fmla="*/ 9182100 w 9182100"/>
              <a:gd name="connsiteY3" fmla="*/ 3403600 h 3403600"/>
              <a:gd name="connsiteX4" fmla="*/ 0 w 9182100"/>
              <a:gd name="connsiteY4" fmla="*/ 3136900 h 3403600"/>
              <a:gd name="connsiteX5" fmla="*/ 12700 w 9182100"/>
              <a:gd name="connsiteY5" fmla="*/ 0 h 3403600"/>
              <a:gd name="connsiteX0" fmla="*/ 12700 w 9182100"/>
              <a:gd name="connsiteY0" fmla="*/ 0 h 3429000"/>
              <a:gd name="connsiteX1" fmla="*/ 5702300 w 9182100"/>
              <a:gd name="connsiteY1" fmla="*/ 1016000 h 3429000"/>
              <a:gd name="connsiteX2" fmla="*/ 9182100 w 9182100"/>
              <a:gd name="connsiteY2" fmla="*/ 609600 h 3429000"/>
              <a:gd name="connsiteX3" fmla="*/ 9182100 w 9182100"/>
              <a:gd name="connsiteY3" fmla="*/ 3403600 h 3429000"/>
              <a:gd name="connsiteX4" fmla="*/ 0 w 9182100"/>
              <a:gd name="connsiteY4" fmla="*/ 3429000 h 3429000"/>
              <a:gd name="connsiteX5" fmla="*/ 12700 w 9182100"/>
              <a:gd name="connsiteY5"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2100" h="3429000">
                <a:moveTo>
                  <a:pt x="12700" y="0"/>
                </a:moveTo>
                <a:cubicBezTo>
                  <a:pt x="1909233" y="338667"/>
                  <a:pt x="3894667" y="1011767"/>
                  <a:pt x="5702300" y="1016000"/>
                </a:cubicBezTo>
                <a:cubicBezTo>
                  <a:pt x="7509933" y="1020233"/>
                  <a:pt x="8022167" y="745067"/>
                  <a:pt x="9182100" y="609600"/>
                </a:cubicBezTo>
                <a:lnTo>
                  <a:pt x="9182100" y="3403600"/>
                </a:lnTo>
                <a:lnTo>
                  <a:pt x="0" y="3429000"/>
                </a:lnTo>
                <a:cubicBezTo>
                  <a:pt x="4233" y="2383367"/>
                  <a:pt x="8467" y="1045633"/>
                  <a:pt x="12700" y="0"/>
                </a:cubicBezTo>
                <a:close/>
              </a:path>
            </a:pathLst>
          </a:custGeom>
          <a:solidFill>
            <a:schemeClr val="tx2">
              <a:lumMod val="75000"/>
            </a:schemeClr>
          </a:solidFill>
          <a:ln w="9525">
            <a:solidFill>
              <a:schemeClr val="accent3">
                <a:lumMod val="50000"/>
              </a:schemeClr>
            </a:solidFill>
            <a:miter lim="800000"/>
            <a:headEnd/>
            <a:tailEnd/>
          </a:ln>
          <a:effectLst>
            <a:outerShdw blurRad="63500" dist="23000" dir="5400000" rotWithShape="0">
              <a:srgbClr val="000000">
                <a:alpha val="34999"/>
              </a:srgbClr>
            </a:outerShdw>
          </a:effectLst>
        </p:spPr>
        <p:txBody>
          <a:bodyPr lIns="121905" tIns="60953" rIns="121905" bIns="60953" anchor="ctr"/>
          <a:lstStyle/>
          <a:p>
            <a:pPr indent="-457135" algn="ctr" defTabSz="1219027" fontAlgn="auto">
              <a:spcBef>
                <a:spcPts val="0"/>
              </a:spcBef>
              <a:spcAft>
                <a:spcPts val="0"/>
              </a:spcAft>
              <a:defRPr/>
            </a:pPr>
            <a:endParaRPr lang="da-DK" sz="1867" b="1" kern="0" noProof="1">
              <a:solidFill>
                <a:sysClr val="window" lastClr="FFFFFF"/>
              </a:solidFill>
              <a:latin typeface="Arial" pitchFamily="34" charset="0"/>
              <a:ea typeface="ＭＳ Ｐゴシック" pitchFamily="-97" charset="-128"/>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28450" y="4507257"/>
            <a:ext cx="1588517" cy="2160000"/>
          </a:xfrm>
          <a:prstGeom prst="rect">
            <a:avLst/>
          </a:prstGeom>
          <a:effectLst>
            <a:softEdge rad="0"/>
          </a:effectLst>
        </p:spPr>
      </p:pic>
      <p:sp>
        <p:nvSpPr>
          <p:cNvPr id="15" name="Content Placeholder 9"/>
          <p:cNvSpPr>
            <a:spLocks noGrp="1"/>
          </p:cNvSpPr>
          <p:nvPr>
            <p:ph sz="quarter" idx="10" hasCustomPrompt="1"/>
          </p:nvPr>
        </p:nvSpPr>
        <p:spPr>
          <a:xfrm>
            <a:off x="527383" y="4838147"/>
            <a:ext cx="7488767" cy="1008187"/>
          </a:xfrm>
          <a:prstGeom prst="rect">
            <a:avLst/>
          </a:prstGeom>
        </p:spPr>
        <p:txBody>
          <a:bodyPr/>
          <a:lstStyle>
            <a:lvl1pPr marL="0" indent="0">
              <a:buNone/>
              <a:defRPr sz="7200" b="1">
                <a:solidFill>
                  <a:schemeClr val="bg1"/>
                </a:solidFill>
                <a:latin typeface="Century Gothic" panose="020B0502020202020204" pitchFamily="34" charset="0"/>
              </a:defRPr>
            </a:lvl1pPr>
          </a:lstStyle>
          <a:p>
            <a:pPr lvl="0"/>
            <a:r>
              <a:rPr lang="en-US" dirty="0"/>
              <a:t>Title Here</a:t>
            </a:r>
          </a:p>
        </p:txBody>
      </p:sp>
      <p:sp>
        <p:nvSpPr>
          <p:cNvPr id="16" name="Content Placeholder 9"/>
          <p:cNvSpPr>
            <a:spLocks noGrp="1"/>
          </p:cNvSpPr>
          <p:nvPr>
            <p:ph sz="quarter" idx="11" hasCustomPrompt="1"/>
          </p:nvPr>
        </p:nvSpPr>
        <p:spPr>
          <a:xfrm>
            <a:off x="527383" y="5877273"/>
            <a:ext cx="7488767" cy="577964"/>
          </a:xfrm>
          <a:prstGeom prst="rect">
            <a:avLst/>
          </a:prstGeom>
        </p:spPr>
        <p:txBody>
          <a:bodyPr/>
          <a:lstStyle>
            <a:lvl1pPr marL="0" indent="0">
              <a:buNone/>
              <a:defRPr sz="3733" b="1">
                <a:solidFill>
                  <a:schemeClr val="bg1"/>
                </a:solidFill>
                <a:latin typeface="Century Gothic" panose="020B0502020202020204" pitchFamily="34" charset="0"/>
              </a:defRPr>
            </a:lvl1pPr>
          </a:lstStyle>
          <a:p>
            <a:pPr lvl="0"/>
            <a:r>
              <a:rPr lang="en-US" dirty="0"/>
              <a:t>Saturday 13 June 2015</a:t>
            </a:r>
          </a:p>
        </p:txBody>
      </p:sp>
    </p:spTree>
    <p:extLst>
      <p:ext uri="{BB962C8B-B14F-4D97-AF65-F5344CB8AC3E}">
        <p14:creationId xmlns:p14="http://schemas.microsoft.com/office/powerpoint/2010/main" val="1249655235"/>
      </p:ext>
    </p:extLst>
  </p:cSld>
  <p:clrMapOvr>
    <a:masterClrMapping/>
  </p:clrMapOvr>
  <mc:AlternateContent xmlns:mc="http://schemas.openxmlformats.org/markup-compatibility/2006">
    <mc:Choice xmlns:p15="http://schemas.microsoft.com/office/powerpoint/2012/main" xmlns="" Requires="p15">
      <p:transition spd="med">
        <p15:prstTrans prst="fallOver"/>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_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6C116D11-769B-4372-8F8B-48687E2840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5291327"/>
          </a:xfrm>
          <a:prstGeom prst="rect">
            <a:avLst/>
          </a:prstGeom>
        </p:spPr>
      </p:pic>
      <p:sp>
        <p:nvSpPr>
          <p:cNvPr id="12" name="Kombinationstegning 7"/>
          <p:cNvSpPr/>
          <p:nvPr userDrawn="1"/>
        </p:nvSpPr>
        <p:spPr bwMode="auto">
          <a:xfrm>
            <a:off x="-35982" y="3254376"/>
            <a:ext cx="12242801" cy="3429000"/>
          </a:xfrm>
          <a:custGeom>
            <a:avLst/>
            <a:gdLst>
              <a:gd name="connsiteX0" fmla="*/ 12700 w 9182100"/>
              <a:gd name="connsiteY0" fmla="*/ 0 h 3136900"/>
              <a:gd name="connsiteX1" fmla="*/ 5702300 w 9182100"/>
              <a:gd name="connsiteY1" fmla="*/ 1016000 h 3136900"/>
              <a:gd name="connsiteX2" fmla="*/ 9182100 w 9182100"/>
              <a:gd name="connsiteY2" fmla="*/ 609600 h 3136900"/>
              <a:gd name="connsiteX3" fmla="*/ 9182100 w 9182100"/>
              <a:gd name="connsiteY3" fmla="*/ 3136900 h 3136900"/>
              <a:gd name="connsiteX4" fmla="*/ 0 w 9182100"/>
              <a:gd name="connsiteY4" fmla="*/ 3136900 h 3136900"/>
              <a:gd name="connsiteX5" fmla="*/ 12700 w 9182100"/>
              <a:gd name="connsiteY5" fmla="*/ 0 h 3136900"/>
              <a:gd name="connsiteX0" fmla="*/ 12700 w 9182100"/>
              <a:gd name="connsiteY0" fmla="*/ 0 h 3136900"/>
              <a:gd name="connsiteX1" fmla="*/ 5702300 w 9182100"/>
              <a:gd name="connsiteY1" fmla="*/ 1016000 h 3136900"/>
              <a:gd name="connsiteX2" fmla="*/ 9182100 w 9182100"/>
              <a:gd name="connsiteY2" fmla="*/ 609600 h 3136900"/>
              <a:gd name="connsiteX3" fmla="*/ 9182100 w 9182100"/>
              <a:gd name="connsiteY3" fmla="*/ 3136900 h 3136900"/>
              <a:gd name="connsiteX4" fmla="*/ 0 w 9182100"/>
              <a:gd name="connsiteY4" fmla="*/ 3136900 h 3136900"/>
              <a:gd name="connsiteX5" fmla="*/ 12700 w 9182100"/>
              <a:gd name="connsiteY5" fmla="*/ 0 h 3136900"/>
              <a:gd name="connsiteX0" fmla="*/ 12700 w 9182100"/>
              <a:gd name="connsiteY0" fmla="*/ 0 h 3403600"/>
              <a:gd name="connsiteX1" fmla="*/ 5702300 w 9182100"/>
              <a:gd name="connsiteY1" fmla="*/ 1016000 h 3403600"/>
              <a:gd name="connsiteX2" fmla="*/ 9182100 w 9182100"/>
              <a:gd name="connsiteY2" fmla="*/ 609600 h 3403600"/>
              <a:gd name="connsiteX3" fmla="*/ 9182100 w 9182100"/>
              <a:gd name="connsiteY3" fmla="*/ 3403600 h 3403600"/>
              <a:gd name="connsiteX4" fmla="*/ 0 w 9182100"/>
              <a:gd name="connsiteY4" fmla="*/ 3136900 h 3403600"/>
              <a:gd name="connsiteX5" fmla="*/ 12700 w 9182100"/>
              <a:gd name="connsiteY5" fmla="*/ 0 h 3403600"/>
              <a:gd name="connsiteX0" fmla="*/ 12700 w 9182100"/>
              <a:gd name="connsiteY0" fmla="*/ 0 h 3429000"/>
              <a:gd name="connsiteX1" fmla="*/ 5702300 w 9182100"/>
              <a:gd name="connsiteY1" fmla="*/ 1016000 h 3429000"/>
              <a:gd name="connsiteX2" fmla="*/ 9182100 w 9182100"/>
              <a:gd name="connsiteY2" fmla="*/ 609600 h 3429000"/>
              <a:gd name="connsiteX3" fmla="*/ 9182100 w 9182100"/>
              <a:gd name="connsiteY3" fmla="*/ 3403600 h 3429000"/>
              <a:gd name="connsiteX4" fmla="*/ 0 w 9182100"/>
              <a:gd name="connsiteY4" fmla="*/ 3429000 h 3429000"/>
              <a:gd name="connsiteX5" fmla="*/ 12700 w 9182100"/>
              <a:gd name="connsiteY5"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2100" h="3429000">
                <a:moveTo>
                  <a:pt x="12700" y="0"/>
                </a:moveTo>
                <a:cubicBezTo>
                  <a:pt x="1909233" y="338667"/>
                  <a:pt x="3894667" y="1011767"/>
                  <a:pt x="5702300" y="1016000"/>
                </a:cubicBezTo>
                <a:cubicBezTo>
                  <a:pt x="7509933" y="1020233"/>
                  <a:pt x="8022167" y="745067"/>
                  <a:pt x="9182100" y="609600"/>
                </a:cubicBezTo>
                <a:lnTo>
                  <a:pt x="9182100" y="3403600"/>
                </a:lnTo>
                <a:lnTo>
                  <a:pt x="0" y="3429000"/>
                </a:lnTo>
                <a:cubicBezTo>
                  <a:pt x="4233" y="2383367"/>
                  <a:pt x="8467" y="1045633"/>
                  <a:pt x="12700" y="0"/>
                </a:cubicBezTo>
                <a:close/>
              </a:path>
            </a:pathLst>
          </a:custGeom>
          <a:solidFill>
            <a:srgbClr val="8BC9FD"/>
          </a:solidFill>
          <a:ln w="9525">
            <a:noFill/>
            <a:miter lim="800000"/>
            <a:headEnd/>
            <a:tailEnd/>
          </a:ln>
          <a:effectLst/>
        </p:spPr>
        <p:txBody>
          <a:bodyPr lIns="121905" tIns="60953" rIns="121905" bIns="60953" anchor="ctr"/>
          <a:lstStyle/>
          <a:p>
            <a:pPr indent="-457135" algn="ctr" fontAlgn="auto">
              <a:spcBef>
                <a:spcPts val="0"/>
              </a:spcBef>
              <a:spcAft>
                <a:spcPts val="0"/>
              </a:spcAft>
              <a:defRPr/>
            </a:pPr>
            <a:endParaRPr lang="da-DK" sz="2400" b="1" kern="0" noProof="1">
              <a:solidFill>
                <a:srgbClr val="FFFFFF"/>
              </a:solidFill>
              <a:latin typeface="Arial" pitchFamily="34" charset="0"/>
              <a:ea typeface="ＭＳ Ｐゴシック" pitchFamily="-97" charset="-128"/>
            </a:endParaRPr>
          </a:p>
        </p:txBody>
      </p:sp>
      <p:sp>
        <p:nvSpPr>
          <p:cNvPr id="13" name="Kombinationstegning 423"/>
          <p:cNvSpPr/>
          <p:nvPr userDrawn="1"/>
        </p:nvSpPr>
        <p:spPr>
          <a:xfrm>
            <a:off x="-38100" y="3448051"/>
            <a:ext cx="12242800" cy="3429000"/>
          </a:xfrm>
          <a:custGeom>
            <a:avLst/>
            <a:gdLst>
              <a:gd name="connsiteX0" fmla="*/ 12700 w 9182100"/>
              <a:gd name="connsiteY0" fmla="*/ 0 h 3136900"/>
              <a:gd name="connsiteX1" fmla="*/ 5702300 w 9182100"/>
              <a:gd name="connsiteY1" fmla="*/ 1016000 h 3136900"/>
              <a:gd name="connsiteX2" fmla="*/ 9182100 w 9182100"/>
              <a:gd name="connsiteY2" fmla="*/ 609600 h 3136900"/>
              <a:gd name="connsiteX3" fmla="*/ 9182100 w 9182100"/>
              <a:gd name="connsiteY3" fmla="*/ 3136900 h 3136900"/>
              <a:gd name="connsiteX4" fmla="*/ 0 w 9182100"/>
              <a:gd name="connsiteY4" fmla="*/ 3136900 h 3136900"/>
              <a:gd name="connsiteX5" fmla="*/ 12700 w 9182100"/>
              <a:gd name="connsiteY5" fmla="*/ 0 h 3136900"/>
              <a:gd name="connsiteX0" fmla="*/ 12700 w 9182100"/>
              <a:gd name="connsiteY0" fmla="*/ 0 h 3136900"/>
              <a:gd name="connsiteX1" fmla="*/ 5702300 w 9182100"/>
              <a:gd name="connsiteY1" fmla="*/ 1016000 h 3136900"/>
              <a:gd name="connsiteX2" fmla="*/ 9182100 w 9182100"/>
              <a:gd name="connsiteY2" fmla="*/ 609600 h 3136900"/>
              <a:gd name="connsiteX3" fmla="*/ 9182100 w 9182100"/>
              <a:gd name="connsiteY3" fmla="*/ 3136900 h 3136900"/>
              <a:gd name="connsiteX4" fmla="*/ 0 w 9182100"/>
              <a:gd name="connsiteY4" fmla="*/ 3136900 h 3136900"/>
              <a:gd name="connsiteX5" fmla="*/ 12700 w 9182100"/>
              <a:gd name="connsiteY5" fmla="*/ 0 h 3136900"/>
              <a:gd name="connsiteX0" fmla="*/ 12700 w 9182100"/>
              <a:gd name="connsiteY0" fmla="*/ 0 h 3403600"/>
              <a:gd name="connsiteX1" fmla="*/ 5702300 w 9182100"/>
              <a:gd name="connsiteY1" fmla="*/ 1016000 h 3403600"/>
              <a:gd name="connsiteX2" fmla="*/ 9182100 w 9182100"/>
              <a:gd name="connsiteY2" fmla="*/ 609600 h 3403600"/>
              <a:gd name="connsiteX3" fmla="*/ 9182100 w 9182100"/>
              <a:gd name="connsiteY3" fmla="*/ 3403600 h 3403600"/>
              <a:gd name="connsiteX4" fmla="*/ 0 w 9182100"/>
              <a:gd name="connsiteY4" fmla="*/ 3136900 h 3403600"/>
              <a:gd name="connsiteX5" fmla="*/ 12700 w 9182100"/>
              <a:gd name="connsiteY5" fmla="*/ 0 h 3403600"/>
              <a:gd name="connsiteX0" fmla="*/ 12700 w 9182100"/>
              <a:gd name="connsiteY0" fmla="*/ 0 h 3429000"/>
              <a:gd name="connsiteX1" fmla="*/ 5702300 w 9182100"/>
              <a:gd name="connsiteY1" fmla="*/ 1016000 h 3429000"/>
              <a:gd name="connsiteX2" fmla="*/ 9182100 w 9182100"/>
              <a:gd name="connsiteY2" fmla="*/ 609600 h 3429000"/>
              <a:gd name="connsiteX3" fmla="*/ 9182100 w 9182100"/>
              <a:gd name="connsiteY3" fmla="*/ 3403600 h 3429000"/>
              <a:gd name="connsiteX4" fmla="*/ 0 w 9182100"/>
              <a:gd name="connsiteY4" fmla="*/ 3429000 h 3429000"/>
              <a:gd name="connsiteX5" fmla="*/ 12700 w 9182100"/>
              <a:gd name="connsiteY5"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2100" h="3429000">
                <a:moveTo>
                  <a:pt x="12700" y="0"/>
                </a:moveTo>
                <a:cubicBezTo>
                  <a:pt x="1909233" y="338667"/>
                  <a:pt x="3894667" y="1011767"/>
                  <a:pt x="5702300" y="1016000"/>
                </a:cubicBezTo>
                <a:cubicBezTo>
                  <a:pt x="7509933" y="1020233"/>
                  <a:pt x="8022167" y="745067"/>
                  <a:pt x="9182100" y="609600"/>
                </a:cubicBezTo>
                <a:lnTo>
                  <a:pt x="9182100" y="3403600"/>
                </a:lnTo>
                <a:lnTo>
                  <a:pt x="0" y="3429000"/>
                </a:lnTo>
                <a:cubicBezTo>
                  <a:pt x="4233" y="2383367"/>
                  <a:pt x="8467" y="1045633"/>
                  <a:pt x="12700" y="0"/>
                </a:cubicBezTo>
                <a:close/>
              </a:path>
            </a:pathLst>
          </a:custGeom>
          <a:solidFill>
            <a:schemeClr val="tx2">
              <a:lumMod val="75000"/>
            </a:schemeClr>
          </a:solidFill>
          <a:ln w="9525">
            <a:solidFill>
              <a:schemeClr val="accent3">
                <a:lumMod val="50000"/>
              </a:schemeClr>
            </a:solidFill>
            <a:miter lim="800000"/>
            <a:headEnd/>
            <a:tailEnd/>
          </a:ln>
          <a:effectLst>
            <a:outerShdw blurRad="63500" dist="23000" dir="5400000" rotWithShape="0">
              <a:srgbClr val="000000">
                <a:alpha val="34999"/>
              </a:srgbClr>
            </a:outerShdw>
          </a:effectLst>
        </p:spPr>
        <p:txBody>
          <a:bodyPr lIns="121905" tIns="60953" rIns="121905" bIns="60953" anchor="ctr"/>
          <a:lstStyle/>
          <a:p>
            <a:pPr indent="-457135" algn="ctr" defTabSz="1219027" fontAlgn="auto">
              <a:spcBef>
                <a:spcPts val="0"/>
              </a:spcBef>
              <a:spcAft>
                <a:spcPts val="0"/>
              </a:spcAft>
              <a:defRPr/>
            </a:pPr>
            <a:endParaRPr lang="da-DK" sz="1867" b="1" kern="0" noProof="1">
              <a:solidFill>
                <a:sysClr val="window" lastClr="FFFFFF"/>
              </a:solidFill>
              <a:latin typeface="Arial" pitchFamily="34" charset="0"/>
              <a:ea typeface="ＭＳ Ｐゴシック" pitchFamily="-97" charset="-128"/>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28450" y="4507257"/>
            <a:ext cx="1588517" cy="2160000"/>
          </a:xfrm>
          <a:prstGeom prst="rect">
            <a:avLst/>
          </a:prstGeom>
          <a:effectLst>
            <a:softEdge rad="0"/>
          </a:effectLst>
        </p:spPr>
      </p:pic>
      <p:sp>
        <p:nvSpPr>
          <p:cNvPr id="15" name="Content Placeholder 9"/>
          <p:cNvSpPr>
            <a:spLocks noGrp="1"/>
          </p:cNvSpPr>
          <p:nvPr>
            <p:ph sz="quarter" idx="10" hasCustomPrompt="1"/>
          </p:nvPr>
        </p:nvSpPr>
        <p:spPr>
          <a:xfrm>
            <a:off x="527383" y="4838147"/>
            <a:ext cx="7488767" cy="1008187"/>
          </a:xfrm>
          <a:prstGeom prst="rect">
            <a:avLst/>
          </a:prstGeom>
        </p:spPr>
        <p:txBody>
          <a:bodyPr/>
          <a:lstStyle>
            <a:lvl1pPr marL="0" indent="0">
              <a:buNone/>
              <a:defRPr sz="7200" b="1">
                <a:solidFill>
                  <a:schemeClr val="bg1"/>
                </a:solidFill>
                <a:latin typeface="Century Gothic" panose="020B0502020202020204" pitchFamily="34" charset="0"/>
              </a:defRPr>
            </a:lvl1pPr>
          </a:lstStyle>
          <a:p>
            <a:pPr lvl="0"/>
            <a:r>
              <a:rPr lang="en-US" dirty="0"/>
              <a:t>Title Here</a:t>
            </a:r>
          </a:p>
        </p:txBody>
      </p:sp>
      <p:sp>
        <p:nvSpPr>
          <p:cNvPr id="16" name="Content Placeholder 9"/>
          <p:cNvSpPr>
            <a:spLocks noGrp="1"/>
          </p:cNvSpPr>
          <p:nvPr>
            <p:ph sz="quarter" idx="11" hasCustomPrompt="1"/>
          </p:nvPr>
        </p:nvSpPr>
        <p:spPr>
          <a:xfrm>
            <a:off x="527383" y="5877273"/>
            <a:ext cx="7488767" cy="577964"/>
          </a:xfrm>
          <a:prstGeom prst="rect">
            <a:avLst/>
          </a:prstGeom>
        </p:spPr>
        <p:txBody>
          <a:bodyPr/>
          <a:lstStyle>
            <a:lvl1pPr marL="0" indent="0">
              <a:buNone/>
              <a:defRPr sz="3733" b="1">
                <a:solidFill>
                  <a:schemeClr val="bg1"/>
                </a:solidFill>
                <a:latin typeface="Century Gothic" panose="020B0502020202020204" pitchFamily="34" charset="0"/>
              </a:defRPr>
            </a:lvl1pPr>
          </a:lstStyle>
          <a:p>
            <a:pPr lvl="0"/>
            <a:r>
              <a:rPr lang="en-US" dirty="0"/>
              <a:t>Saturday 13 June 2015</a:t>
            </a:r>
          </a:p>
        </p:txBody>
      </p:sp>
    </p:spTree>
    <p:extLst>
      <p:ext uri="{BB962C8B-B14F-4D97-AF65-F5344CB8AC3E}">
        <p14:creationId xmlns:p14="http://schemas.microsoft.com/office/powerpoint/2010/main" val="3373158664"/>
      </p:ext>
    </p:extLst>
  </p:cSld>
  <p:clrMapOvr>
    <a:masterClrMapping/>
  </p:clrMapOvr>
  <mc:AlternateContent xmlns:mc="http://schemas.openxmlformats.org/markup-compatibility/2006">
    <mc:Choice xmlns:p15="http://schemas.microsoft.com/office/powerpoint/2012/main" xmlns="" Requires="p15">
      <p:transition spd="med">
        <p15:prstTrans prst="fallOver"/>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Intro">
    <p:spTree>
      <p:nvGrpSpPr>
        <p:cNvPr id="1" name=""/>
        <p:cNvGrpSpPr/>
        <p:nvPr/>
      </p:nvGrpSpPr>
      <p:grpSpPr>
        <a:xfrm>
          <a:off x="0" y="0"/>
          <a:ext cx="0" cy="0"/>
          <a:chOff x="0" y="0"/>
          <a:chExt cx="0" cy="0"/>
        </a:xfrm>
      </p:grpSpPr>
      <p:sp>
        <p:nvSpPr>
          <p:cNvPr id="7" name="Titel 1"/>
          <p:cNvSpPr>
            <a:spLocks noGrp="1"/>
          </p:cNvSpPr>
          <p:nvPr>
            <p:ph type="title" hasCustomPrompt="1"/>
          </p:nvPr>
        </p:nvSpPr>
        <p:spPr>
          <a:xfrm>
            <a:off x="348121" y="1500524"/>
            <a:ext cx="11527424" cy="1125231"/>
          </a:xfrm>
          <a:prstGeom prst="rect">
            <a:avLst/>
          </a:prstGeom>
        </p:spPr>
        <p:txBody>
          <a:bodyPr lIns="91429" tIns="45715" rIns="91429" bIns="45715">
            <a:normAutofit/>
          </a:bodyPr>
          <a:lstStyle>
            <a:lvl1pPr algn="l">
              <a:defRPr sz="4800" b="1" spc="-300">
                <a:solidFill>
                  <a:schemeClr val="accent1">
                    <a:lumMod val="10000"/>
                  </a:schemeClr>
                </a:solidFill>
                <a:effectLst/>
                <a:latin typeface="Century Gothic" panose="020B0502020202020204" pitchFamily="34" charset="0"/>
              </a:defRPr>
            </a:lvl1pPr>
          </a:lstStyle>
          <a:p>
            <a:r>
              <a:rPr lang="en-US" dirty="0"/>
              <a:t>Item</a:t>
            </a:r>
            <a:endParaRPr lang="da-DK" dirty="0"/>
          </a:p>
        </p:txBody>
      </p:sp>
      <p:sp>
        <p:nvSpPr>
          <p:cNvPr id="8" name="Pladsholder til tekst 2"/>
          <p:cNvSpPr>
            <a:spLocks noGrp="1"/>
          </p:cNvSpPr>
          <p:nvPr>
            <p:ph type="body" idx="13"/>
          </p:nvPr>
        </p:nvSpPr>
        <p:spPr>
          <a:xfrm>
            <a:off x="363284" y="2834884"/>
            <a:ext cx="11527424" cy="712843"/>
          </a:xfrm>
          <a:prstGeom prst="rect">
            <a:avLst/>
          </a:prstGeom>
        </p:spPr>
        <p:txBody>
          <a:bodyPr lIns="91429" tIns="45715" rIns="91429" bIns="45715" anchor="b"/>
          <a:lstStyle>
            <a:lvl1pPr marL="0" indent="0">
              <a:buNone/>
              <a:defRPr sz="3600" b="1" spc="-15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457147"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80" indent="0">
              <a:buNone/>
              <a:defRPr sz="1600" b="1"/>
            </a:lvl7pPr>
            <a:lvl8pPr marL="3200027" indent="0">
              <a:buNone/>
              <a:defRPr sz="1600" b="1"/>
            </a:lvl8pPr>
            <a:lvl9pPr marL="3657174" indent="0">
              <a:buNone/>
              <a:defRPr sz="1600" b="1"/>
            </a:lvl9pPr>
          </a:lstStyle>
          <a:p>
            <a:pPr lvl="0"/>
            <a:r>
              <a:rPr lang="en-US" dirty="0"/>
              <a:t>Click to edit Master text styles</a:t>
            </a:r>
          </a:p>
        </p:txBody>
      </p:sp>
      <p:sp>
        <p:nvSpPr>
          <p:cNvPr id="9" name="Pladsholder til sidefod 4"/>
          <p:cNvSpPr>
            <a:spLocks noGrp="1"/>
          </p:cNvSpPr>
          <p:nvPr>
            <p:ph type="ftr" sz="quarter" idx="11"/>
          </p:nvPr>
        </p:nvSpPr>
        <p:spPr>
          <a:xfrm>
            <a:off x="7981540" y="6308851"/>
            <a:ext cx="3860800" cy="365125"/>
          </a:xfrm>
          <a:prstGeom prst="rect">
            <a:avLst/>
          </a:prstGeom>
        </p:spPr>
        <p:txBody>
          <a:bodyPr vert="horz" wrap="square" lIns="91429" tIns="45715" rIns="91429" bIns="45715" numCol="1" anchor="t" anchorCtr="0" compatLnSpc="1">
            <a:prstTxWarp prst="textNoShape">
              <a:avLst/>
            </a:prstTxWarp>
          </a:bodyPr>
          <a:lstStyle>
            <a:lvl1pPr algn="r">
              <a:defRPr sz="2000" b="1">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a:defRPr/>
            </a:pPr>
            <a:r>
              <a:rPr lang="da-DK"/>
              <a:t>Item number</a:t>
            </a:r>
            <a:endParaRPr lang="da-DK" dirty="0"/>
          </a:p>
        </p:txBody>
      </p:sp>
      <p:sp>
        <p:nvSpPr>
          <p:cNvPr id="10" name="Rectangle 9"/>
          <p:cNvSpPr/>
          <p:nvPr userDrawn="1"/>
        </p:nvSpPr>
        <p:spPr>
          <a:xfrm>
            <a:off x="0" y="0"/>
            <a:ext cx="12192000" cy="240224"/>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sp>
        <p:nvSpPr>
          <p:cNvPr id="11" name="Rectangle 10"/>
          <p:cNvSpPr/>
          <p:nvPr userDrawn="1"/>
        </p:nvSpPr>
        <p:spPr>
          <a:xfrm>
            <a:off x="0" y="5768400"/>
            <a:ext cx="12192000" cy="108960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pic>
        <p:nvPicPr>
          <p:cNvPr id="12" name="Picture 2" descr="S:\D C D\NEW TW 2014\Crests Logos\Full Logotype LEFT\COLOUR LEFT\Full Logotype COL SML white tex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9222" y="5847101"/>
            <a:ext cx="3842150" cy="937811"/>
          </a:xfrm>
          <a:prstGeom prst="rect">
            <a:avLst/>
          </a:prstGeom>
          <a:noFill/>
          <a:extLst>
            <a:ext uri="{909E8E84-426E-40DD-AFC4-6F175D3DCCD1}">
              <a14:hiddenFill xmlns:a14="http://schemas.microsoft.com/office/drawing/2010/main">
                <a:solidFill>
                  <a:srgbClr val="FFFFFF"/>
                </a:solidFill>
              </a14:hiddenFill>
            </a:ext>
          </a:extLst>
        </p:spPr>
      </p:pic>
      <p:sp>
        <p:nvSpPr>
          <p:cNvPr id="13" name="Pladsholder til tekst 2"/>
          <p:cNvSpPr>
            <a:spLocks noGrp="1"/>
          </p:cNvSpPr>
          <p:nvPr>
            <p:ph type="body" idx="14" hasCustomPrompt="1"/>
          </p:nvPr>
        </p:nvSpPr>
        <p:spPr>
          <a:xfrm>
            <a:off x="383948" y="1162842"/>
            <a:ext cx="11527424" cy="344743"/>
          </a:xfrm>
          <a:prstGeom prst="rect">
            <a:avLst/>
          </a:prstGeom>
        </p:spPr>
        <p:txBody>
          <a:bodyPr lIns="91429" tIns="45715" rIns="91429" bIns="45715" anchor="b"/>
          <a:lstStyle>
            <a:lvl1pPr marL="0" indent="0">
              <a:buNone/>
              <a:defRPr sz="2000" b="1">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defRPr>
            </a:lvl1pPr>
            <a:lvl2pPr marL="457147"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80" indent="0">
              <a:buNone/>
              <a:defRPr sz="1600" b="1"/>
            </a:lvl7pPr>
            <a:lvl8pPr marL="3200027" indent="0">
              <a:buNone/>
              <a:defRPr sz="1600" b="1"/>
            </a:lvl8pPr>
            <a:lvl9pPr marL="3657174" indent="0">
              <a:buNone/>
              <a:defRPr sz="1600" b="1"/>
            </a:lvl9pPr>
          </a:lstStyle>
          <a:p>
            <a:pPr lvl="0"/>
            <a:r>
              <a:rPr lang="en-US" dirty="0"/>
              <a:t>Item number</a:t>
            </a:r>
          </a:p>
        </p:txBody>
      </p:sp>
      <p:sp>
        <p:nvSpPr>
          <p:cNvPr id="14" name="Pladsholder til tekst 2"/>
          <p:cNvSpPr>
            <a:spLocks noGrp="1"/>
          </p:cNvSpPr>
          <p:nvPr>
            <p:ph type="body" idx="15"/>
          </p:nvPr>
        </p:nvSpPr>
        <p:spPr>
          <a:xfrm>
            <a:off x="363284" y="3626605"/>
            <a:ext cx="11527424" cy="468729"/>
          </a:xfrm>
          <a:prstGeom prst="rect">
            <a:avLst/>
          </a:prstGeom>
        </p:spPr>
        <p:txBody>
          <a:bodyPr lIns="91429" tIns="45715" rIns="91429" bIns="45715" anchor="b"/>
          <a:lstStyle>
            <a:lvl1pPr marL="0" indent="0">
              <a:buNone/>
              <a:defRPr sz="2800" b="0" spc="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457147"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80" indent="0">
              <a:buNone/>
              <a:defRPr sz="1600" b="1"/>
            </a:lvl7pPr>
            <a:lvl8pPr marL="3200027" indent="0">
              <a:buNone/>
              <a:defRPr sz="1600" b="1"/>
            </a:lvl8pPr>
            <a:lvl9pPr marL="3657174" indent="0">
              <a:buNone/>
              <a:defRPr sz="1600" b="1"/>
            </a:lvl9pPr>
          </a:lstStyle>
          <a:p>
            <a:pPr lvl="0"/>
            <a:r>
              <a:rPr lang="en-US" dirty="0"/>
              <a:t>Click to edit Master text styles</a:t>
            </a:r>
          </a:p>
        </p:txBody>
      </p:sp>
    </p:spTree>
    <p:extLst>
      <p:ext uri="{BB962C8B-B14F-4D97-AF65-F5344CB8AC3E}">
        <p14:creationId xmlns:p14="http://schemas.microsoft.com/office/powerpoint/2010/main" val="23513056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2_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6C116D11-769B-4372-8F8B-48687E2840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5291327"/>
          </a:xfrm>
          <a:prstGeom prst="rect">
            <a:avLst/>
          </a:prstGeom>
        </p:spPr>
      </p:pic>
      <p:sp>
        <p:nvSpPr>
          <p:cNvPr id="12" name="Kombinationstegning 7"/>
          <p:cNvSpPr/>
          <p:nvPr userDrawn="1"/>
        </p:nvSpPr>
        <p:spPr bwMode="auto">
          <a:xfrm>
            <a:off x="-35982" y="3254376"/>
            <a:ext cx="12242801" cy="3429000"/>
          </a:xfrm>
          <a:custGeom>
            <a:avLst/>
            <a:gdLst>
              <a:gd name="connsiteX0" fmla="*/ 12700 w 9182100"/>
              <a:gd name="connsiteY0" fmla="*/ 0 h 3136900"/>
              <a:gd name="connsiteX1" fmla="*/ 5702300 w 9182100"/>
              <a:gd name="connsiteY1" fmla="*/ 1016000 h 3136900"/>
              <a:gd name="connsiteX2" fmla="*/ 9182100 w 9182100"/>
              <a:gd name="connsiteY2" fmla="*/ 609600 h 3136900"/>
              <a:gd name="connsiteX3" fmla="*/ 9182100 w 9182100"/>
              <a:gd name="connsiteY3" fmla="*/ 3136900 h 3136900"/>
              <a:gd name="connsiteX4" fmla="*/ 0 w 9182100"/>
              <a:gd name="connsiteY4" fmla="*/ 3136900 h 3136900"/>
              <a:gd name="connsiteX5" fmla="*/ 12700 w 9182100"/>
              <a:gd name="connsiteY5" fmla="*/ 0 h 3136900"/>
              <a:gd name="connsiteX0" fmla="*/ 12700 w 9182100"/>
              <a:gd name="connsiteY0" fmla="*/ 0 h 3136900"/>
              <a:gd name="connsiteX1" fmla="*/ 5702300 w 9182100"/>
              <a:gd name="connsiteY1" fmla="*/ 1016000 h 3136900"/>
              <a:gd name="connsiteX2" fmla="*/ 9182100 w 9182100"/>
              <a:gd name="connsiteY2" fmla="*/ 609600 h 3136900"/>
              <a:gd name="connsiteX3" fmla="*/ 9182100 w 9182100"/>
              <a:gd name="connsiteY3" fmla="*/ 3136900 h 3136900"/>
              <a:gd name="connsiteX4" fmla="*/ 0 w 9182100"/>
              <a:gd name="connsiteY4" fmla="*/ 3136900 h 3136900"/>
              <a:gd name="connsiteX5" fmla="*/ 12700 w 9182100"/>
              <a:gd name="connsiteY5" fmla="*/ 0 h 3136900"/>
              <a:gd name="connsiteX0" fmla="*/ 12700 w 9182100"/>
              <a:gd name="connsiteY0" fmla="*/ 0 h 3403600"/>
              <a:gd name="connsiteX1" fmla="*/ 5702300 w 9182100"/>
              <a:gd name="connsiteY1" fmla="*/ 1016000 h 3403600"/>
              <a:gd name="connsiteX2" fmla="*/ 9182100 w 9182100"/>
              <a:gd name="connsiteY2" fmla="*/ 609600 h 3403600"/>
              <a:gd name="connsiteX3" fmla="*/ 9182100 w 9182100"/>
              <a:gd name="connsiteY3" fmla="*/ 3403600 h 3403600"/>
              <a:gd name="connsiteX4" fmla="*/ 0 w 9182100"/>
              <a:gd name="connsiteY4" fmla="*/ 3136900 h 3403600"/>
              <a:gd name="connsiteX5" fmla="*/ 12700 w 9182100"/>
              <a:gd name="connsiteY5" fmla="*/ 0 h 3403600"/>
              <a:gd name="connsiteX0" fmla="*/ 12700 w 9182100"/>
              <a:gd name="connsiteY0" fmla="*/ 0 h 3429000"/>
              <a:gd name="connsiteX1" fmla="*/ 5702300 w 9182100"/>
              <a:gd name="connsiteY1" fmla="*/ 1016000 h 3429000"/>
              <a:gd name="connsiteX2" fmla="*/ 9182100 w 9182100"/>
              <a:gd name="connsiteY2" fmla="*/ 609600 h 3429000"/>
              <a:gd name="connsiteX3" fmla="*/ 9182100 w 9182100"/>
              <a:gd name="connsiteY3" fmla="*/ 3403600 h 3429000"/>
              <a:gd name="connsiteX4" fmla="*/ 0 w 9182100"/>
              <a:gd name="connsiteY4" fmla="*/ 3429000 h 3429000"/>
              <a:gd name="connsiteX5" fmla="*/ 12700 w 9182100"/>
              <a:gd name="connsiteY5"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2100" h="3429000">
                <a:moveTo>
                  <a:pt x="12700" y="0"/>
                </a:moveTo>
                <a:cubicBezTo>
                  <a:pt x="1909233" y="338667"/>
                  <a:pt x="3894667" y="1011767"/>
                  <a:pt x="5702300" y="1016000"/>
                </a:cubicBezTo>
                <a:cubicBezTo>
                  <a:pt x="7509933" y="1020233"/>
                  <a:pt x="8022167" y="745067"/>
                  <a:pt x="9182100" y="609600"/>
                </a:cubicBezTo>
                <a:lnTo>
                  <a:pt x="9182100" y="3403600"/>
                </a:lnTo>
                <a:lnTo>
                  <a:pt x="0" y="3429000"/>
                </a:lnTo>
                <a:cubicBezTo>
                  <a:pt x="4233" y="2383367"/>
                  <a:pt x="8467" y="1045633"/>
                  <a:pt x="12700" y="0"/>
                </a:cubicBezTo>
                <a:close/>
              </a:path>
            </a:pathLst>
          </a:custGeom>
          <a:solidFill>
            <a:srgbClr val="8BC9FD"/>
          </a:solidFill>
          <a:ln w="9525">
            <a:noFill/>
            <a:miter lim="800000"/>
            <a:headEnd/>
            <a:tailEnd/>
          </a:ln>
          <a:effectLst/>
        </p:spPr>
        <p:txBody>
          <a:bodyPr lIns="121905" tIns="60953" rIns="121905" bIns="60953" anchor="ctr"/>
          <a:lstStyle/>
          <a:p>
            <a:pPr indent="-457135" algn="ctr" fontAlgn="auto">
              <a:spcBef>
                <a:spcPts val="0"/>
              </a:spcBef>
              <a:spcAft>
                <a:spcPts val="0"/>
              </a:spcAft>
              <a:defRPr/>
            </a:pPr>
            <a:endParaRPr lang="da-DK" sz="2400" b="1" kern="0" noProof="1">
              <a:solidFill>
                <a:srgbClr val="FFFFFF"/>
              </a:solidFill>
              <a:latin typeface="Arial" pitchFamily="34" charset="0"/>
              <a:ea typeface="ＭＳ Ｐゴシック" pitchFamily="-97" charset="-128"/>
            </a:endParaRPr>
          </a:p>
        </p:txBody>
      </p:sp>
      <p:sp>
        <p:nvSpPr>
          <p:cNvPr id="13" name="Kombinationstegning 423"/>
          <p:cNvSpPr/>
          <p:nvPr userDrawn="1"/>
        </p:nvSpPr>
        <p:spPr>
          <a:xfrm>
            <a:off x="-38100" y="3448051"/>
            <a:ext cx="12242800" cy="3429000"/>
          </a:xfrm>
          <a:custGeom>
            <a:avLst/>
            <a:gdLst>
              <a:gd name="connsiteX0" fmla="*/ 12700 w 9182100"/>
              <a:gd name="connsiteY0" fmla="*/ 0 h 3136900"/>
              <a:gd name="connsiteX1" fmla="*/ 5702300 w 9182100"/>
              <a:gd name="connsiteY1" fmla="*/ 1016000 h 3136900"/>
              <a:gd name="connsiteX2" fmla="*/ 9182100 w 9182100"/>
              <a:gd name="connsiteY2" fmla="*/ 609600 h 3136900"/>
              <a:gd name="connsiteX3" fmla="*/ 9182100 w 9182100"/>
              <a:gd name="connsiteY3" fmla="*/ 3136900 h 3136900"/>
              <a:gd name="connsiteX4" fmla="*/ 0 w 9182100"/>
              <a:gd name="connsiteY4" fmla="*/ 3136900 h 3136900"/>
              <a:gd name="connsiteX5" fmla="*/ 12700 w 9182100"/>
              <a:gd name="connsiteY5" fmla="*/ 0 h 3136900"/>
              <a:gd name="connsiteX0" fmla="*/ 12700 w 9182100"/>
              <a:gd name="connsiteY0" fmla="*/ 0 h 3136900"/>
              <a:gd name="connsiteX1" fmla="*/ 5702300 w 9182100"/>
              <a:gd name="connsiteY1" fmla="*/ 1016000 h 3136900"/>
              <a:gd name="connsiteX2" fmla="*/ 9182100 w 9182100"/>
              <a:gd name="connsiteY2" fmla="*/ 609600 h 3136900"/>
              <a:gd name="connsiteX3" fmla="*/ 9182100 w 9182100"/>
              <a:gd name="connsiteY3" fmla="*/ 3136900 h 3136900"/>
              <a:gd name="connsiteX4" fmla="*/ 0 w 9182100"/>
              <a:gd name="connsiteY4" fmla="*/ 3136900 h 3136900"/>
              <a:gd name="connsiteX5" fmla="*/ 12700 w 9182100"/>
              <a:gd name="connsiteY5" fmla="*/ 0 h 3136900"/>
              <a:gd name="connsiteX0" fmla="*/ 12700 w 9182100"/>
              <a:gd name="connsiteY0" fmla="*/ 0 h 3403600"/>
              <a:gd name="connsiteX1" fmla="*/ 5702300 w 9182100"/>
              <a:gd name="connsiteY1" fmla="*/ 1016000 h 3403600"/>
              <a:gd name="connsiteX2" fmla="*/ 9182100 w 9182100"/>
              <a:gd name="connsiteY2" fmla="*/ 609600 h 3403600"/>
              <a:gd name="connsiteX3" fmla="*/ 9182100 w 9182100"/>
              <a:gd name="connsiteY3" fmla="*/ 3403600 h 3403600"/>
              <a:gd name="connsiteX4" fmla="*/ 0 w 9182100"/>
              <a:gd name="connsiteY4" fmla="*/ 3136900 h 3403600"/>
              <a:gd name="connsiteX5" fmla="*/ 12700 w 9182100"/>
              <a:gd name="connsiteY5" fmla="*/ 0 h 3403600"/>
              <a:gd name="connsiteX0" fmla="*/ 12700 w 9182100"/>
              <a:gd name="connsiteY0" fmla="*/ 0 h 3429000"/>
              <a:gd name="connsiteX1" fmla="*/ 5702300 w 9182100"/>
              <a:gd name="connsiteY1" fmla="*/ 1016000 h 3429000"/>
              <a:gd name="connsiteX2" fmla="*/ 9182100 w 9182100"/>
              <a:gd name="connsiteY2" fmla="*/ 609600 h 3429000"/>
              <a:gd name="connsiteX3" fmla="*/ 9182100 w 9182100"/>
              <a:gd name="connsiteY3" fmla="*/ 3403600 h 3429000"/>
              <a:gd name="connsiteX4" fmla="*/ 0 w 9182100"/>
              <a:gd name="connsiteY4" fmla="*/ 3429000 h 3429000"/>
              <a:gd name="connsiteX5" fmla="*/ 12700 w 9182100"/>
              <a:gd name="connsiteY5"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2100" h="3429000">
                <a:moveTo>
                  <a:pt x="12700" y="0"/>
                </a:moveTo>
                <a:cubicBezTo>
                  <a:pt x="1909233" y="338667"/>
                  <a:pt x="3894667" y="1011767"/>
                  <a:pt x="5702300" y="1016000"/>
                </a:cubicBezTo>
                <a:cubicBezTo>
                  <a:pt x="7509933" y="1020233"/>
                  <a:pt x="8022167" y="745067"/>
                  <a:pt x="9182100" y="609600"/>
                </a:cubicBezTo>
                <a:lnTo>
                  <a:pt x="9182100" y="3403600"/>
                </a:lnTo>
                <a:lnTo>
                  <a:pt x="0" y="3429000"/>
                </a:lnTo>
                <a:cubicBezTo>
                  <a:pt x="4233" y="2383367"/>
                  <a:pt x="8467" y="1045633"/>
                  <a:pt x="12700" y="0"/>
                </a:cubicBezTo>
                <a:close/>
              </a:path>
            </a:pathLst>
          </a:custGeom>
          <a:solidFill>
            <a:schemeClr val="tx2">
              <a:lumMod val="75000"/>
            </a:schemeClr>
          </a:solidFill>
          <a:ln w="9525">
            <a:solidFill>
              <a:schemeClr val="accent3">
                <a:lumMod val="50000"/>
              </a:schemeClr>
            </a:solidFill>
            <a:miter lim="800000"/>
            <a:headEnd/>
            <a:tailEnd/>
          </a:ln>
          <a:effectLst>
            <a:outerShdw blurRad="63500" dist="23000" dir="5400000" rotWithShape="0">
              <a:srgbClr val="000000">
                <a:alpha val="34999"/>
              </a:srgbClr>
            </a:outerShdw>
          </a:effectLst>
        </p:spPr>
        <p:txBody>
          <a:bodyPr lIns="121905" tIns="60953" rIns="121905" bIns="60953" anchor="ctr"/>
          <a:lstStyle/>
          <a:p>
            <a:pPr indent="-457135" algn="ctr" defTabSz="1219027" fontAlgn="auto">
              <a:spcBef>
                <a:spcPts val="0"/>
              </a:spcBef>
              <a:spcAft>
                <a:spcPts val="0"/>
              </a:spcAft>
              <a:defRPr/>
            </a:pPr>
            <a:endParaRPr lang="da-DK" sz="1867" b="1" kern="0" noProof="1">
              <a:solidFill>
                <a:sysClr val="window" lastClr="FFFFFF"/>
              </a:solidFill>
              <a:latin typeface="Arial" pitchFamily="34" charset="0"/>
              <a:ea typeface="ＭＳ Ｐゴシック" pitchFamily="-97" charset="-128"/>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28450" y="4507257"/>
            <a:ext cx="1588517" cy="2160000"/>
          </a:xfrm>
          <a:prstGeom prst="rect">
            <a:avLst/>
          </a:prstGeom>
          <a:effectLst>
            <a:softEdge rad="0"/>
          </a:effectLst>
        </p:spPr>
      </p:pic>
      <p:sp>
        <p:nvSpPr>
          <p:cNvPr id="15" name="Content Placeholder 9"/>
          <p:cNvSpPr>
            <a:spLocks noGrp="1"/>
          </p:cNvSpPr>
          <p:nvPr>
            <p:ph sz="quarter" idx="10" hasCustomPrompt="1"/>
          </p:nvPr>
        </p:nvSpPr>
        <p:spPr>
          <a:xfrm>
            <a:off x="527383" y="4838147"/>
            <a:ext cx="7488767" cy="1008187"/>
          </a:xfrm>
          <a:prstGeom prst="rect">
            <a:avLst/>
          </a:prstGeom>
        </p:spPr>
        <p:txBody>
          <a:bodyPr/>
          <a:lstStyle>
            <a:lvl1pPr marL="0" indent="0">
              <a:buNone/>
              <a:defRPr sz="7200" b="1">
                <a:solidFill>
                  <a:schemeClr val="bg1"/>
                </a:solidFill>
                <a:latin typeface="Century Gothic" panose="020B0502020202020204" pitchFamily="34" charset="0"/>
              </a:defRPr>
            </a:lvl1pPr>
          </a:lstStyle>
          <a:p>
            <a:pPr lvl="0"/>
            <a:r>
              <a:rPr lang="en-US" dirty="0"/>
              <a:t>Title Here</a:t>
            </a:r>
          </a:p>
        </p:txBody>
      </p:sp>
      <p:sp>
        <p:nvSpPr>
          <p:cNvPr id="16" name="Content Placeholder 9"/>
          <p:cNvSpPr>
            <a:spLocks noGrp="1"/>
          </p:cNvSpPr>
          <p:nvPr>
            <p:ph sz="quarter" idx="11" hasCustomPrompt="1"/>
          </p:nvPr>
        </p:nvSpPr>
        <p:spPr>
          <a:xfrm>
            <a:off x="527383" y="5877273"/>
            <a:ext cx="7488767" cy="577964"/>
          </a:xfrm>
          <a:prstGeom prst="rect">
            <a:avLst/>
          </a:prstGeom>
        </p:spPr>
        <p:txBody>
          <a:bodyPr/>
          <a:lstStyle>
            <a:lvl1pPr marL="0" indent="0">
              <a:buNone/>
              <a:defRPr sz="3733" b="1">
                <a:solidFill>
                  <a:schemeClr val="bg1"/>
                </a:solidFill>
                <a:latin typeface="Century Gothic" panose="020B0502020202020204" pitchFamily="34" charset="0"/>
              </a:defRPr>
            </a:lvl1pPr>
          </a:lstStyle>
          <a:p>
            <a:pPr lvl="0"/>
            <a:r>
              <a:rPr lang="en-US" dirty="0"/>
              <a:t>Saturday 13 June 2015</a:t>
            </a:r>
          </a:p>
        </p:txBody>
      </p:sp>
    </p:spTree>
    <p:extLst>
      <p:ext uri="{BB962C8B-B14F-4D97-AF65-F5344CB8AC3E}">
        <p14:creationId xmlns:p14="http://schemas.microsoft.com/office/powerpoint/2010/main" val="20708271"/>
      </p:ext>
    </p:extLst>
  </p:cSld>
  <p:clrMapOvr>
    <a:masterClrMapping/>
  </p:clrMapOvr>
  <mc:AlternateContent xmlns:mc="http://schemas.openxmlformats.org/markup-compatibility/2006">
    <mc:Choice xmlns:p15="http://schemas.microsoft.com/office/powerpoint/2012/main" xmlns="" Requires="p15">
      <p:transition spd="med">
        <p15:prstTrans prst="fallOver"/>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803736-5759-808B-FDBA-D5440734AE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xmlns="" id="{8A1E869E-97C8-65C4-C0F4-250083E3A7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30B91338-F0B3-94F1-F11A-234A4AE03C95}"/>
              </a:ext>
            </a:extLst>
          </p:cNvPr>
          <p:cNvSpPr>
            <a:spLocks noGrp="1"/>
          </p:cNvSpPr>
          <p:nvPr>
            <p:ph type="dt" sz="half" idx="10"/>
          </p:nvPr>
        </p:nvSpPr>
        <p:spPr/>
        <p:txBody>
          <a:bodyPr/>
          <a:lstStyle/>
          <a:p>
            <a:fld id="{E93E3DD1-24DB-41C4-8D2B-8F63F4BFBAF1}" type="datetimeFigureOut">
              <a:rPr lang="en-GB" smtClean="0"/>
              <a:t>24/10/2023</a:t>
            </a:fld>
            <a:endParaRPr lang="en-GB"/>
          </a:p>
        </p:txBody>
      </p:sp>
      <p:sp>
        <p:nvSpPr>
          <p:cNvPr id="5" name="Footer Placeholder 4">
            <a:extLst>
              <a:ext uri="{FF2B5EF4-FFF2-40B4-BE49-F238E27FC236}">
                <a16:creationId xmlns:a16="http://schemas.microsoft.com/office/drawing/2014/main" xmlns="" id="{31AB4EE0-B198-1233-B626-8D7760AE49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xmlns="" id="{638FCD99-9065-B187-6DD5-325A9DE2D3B2}"/>
              </a:ext>
            </a:extLst>
          </p:cNvPr>
          <p:cNvSpPr>
            <a:spLocks noGrp="1"/>
          </p:cNvSpPr>
          <p:nvPr>
            <p:ph type="sldNum" sz="quarter" idx="12"/>
          </p:nvPr>
        </p:nvSpPr>
        <p:spPr/>
        <p:txBody>
          <a:bodyPr/>
          <a:lstStyle/>
          <a:p>
            <a:fld id="{82D3C831-1B38-450F-85FA-82A1ED3F5070}" type="slidenum">
              <a:rPr lang="en-GB" smtClean="0"/>
              <a:t>‹#›</a:t>
            </a:fld>
            <a:endParaRPr lang="en-GB"/>
          </a:p>
        </p:txBody>
      </p:sp>
    </p:spTree>
    <p:extLst>
      <p:ext uri="{BB962C8B-B14F-4D97-AF65-F5344CB8AC3E}">
        <p14:creationId xmlns:p14="http://schemas.microsoft.com/office/powerpoint/2010/main" val="10582459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Intro">
    <p:spTree>
      <p:nvGrpSpPr>
        <p:cNvPr id="1" name=""/>
        <p:cNvGrpSpPr/>
        <p:nvPr/>
      </p:nvGrpSpPr>
      <p:grpSpPr>
        <a:xfrm>
          <a:off x="0" y="0"/>
          <a:ext cx="0" cy="0"/>
          <a:chOff x="0" y="0"/>
          <a:chExt cx="0" cy="0"/>
        </a:xfrm>
      </p:grpSpPr>
      <p:sp>
        <p:nvSpPr>
          <p:cNvPr id="7" name="Titel 1"/>
          <p:cNvSpPr>
            <a:spLocks noGrp="1"/>
          </p:cNvSpPr>
          <p:nvPr>
            <p:ph type="title" hasCustomPrompt="1"/>
          </p:nvPr>
        </p:nvSpPr>
        <p:spPr>
          <a:xfrm>
            <a:off x="348121" y="1500524"/>
            <a:ext cx="11527424" cy="1125231"/>
          </a:xfrm>
          <a:prstGeom prst="rect">
            <a:avLst/>
          </a:prstGeom>
        </p:spPr>
        <p:txBody>
          <a:bodyPr lIns="91429" tIns="45715" rIns="91429" bIns="45715">
            <a:normAutofit/>
          </a:bodyPr>
          <a:lstStyle>
            <a:lvl1pPr algn="l">
              <a:defRPr sz="4800" b="1" spc="-300">
                <a:solidFill>
                  <a:schemeClr val="accent1">
                    <a:lumMod val="10000"/>
                  </a:schemeClr>
                </a:solidFill>
                <a:effectLst/>
                <a:latin typeface="Century Gothic" panose="020B0502020202020204" pitchFamily="34" charset="0"/>
              </a:defRPr>
            </a:lvl1pPr>
          </a:lstStyle>
          <a:p>
            <a:r>
              <a:rPr lang="en-US" dirty="0"/>
              <a:t>Item</a:t>
            </a:r>
            <a:endParaRPr lang="da-DK" dirty="0"/>
          </a:p>
        </p:txBody>
      </p:sp>
      <p:sp>
        <p:nvSpPr>
          <p:cNvPr id="8" name="Pladsholder til tekst 2"/>
          <p:cNvSpPr>
            <a:spLocks noGrp="1"/>
          </p:cNvSpPr>
          <p:nvPr>
            <p:ph type="body" idx="13"/>
          </p:nvPr>
        </p:nvSpPr>
        <p:spPr>
          <a:xfrm>
            <a:off x="363284" y="2834884"/>
            <a:ext cx="11527424" cy="712843"/>
          </a:xfrm>
          <a:prstGeom prst="rect">
            <a:avLst/>
          </a:prstGeom>
        </p:spPr>
        <p:txBody>
          <a:bodyPr lIns="91429" tIns="45715" rIns="91429" bIns="45715" anchor="b"/>
          <a:lstStyle>
            <a:lvl1pPr marL="0" indent="0">
              <a:buNone/>
              <a:defRPr sz="3600" b="1" spc="-15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457147"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80" indent="0">
              <a:buNone/>
              <a:defRPr sz="1600" b="1"/>
            </a:lvl7pPr>
            <a:lvl8pPr marL="3200027" indent="0">
              <a:buNone/>
              <a:defRPr sz="1600" b="1"/>
            </a:lvl8pPr>
            <a:lvl9pPr marL="3657174" indent="0">
              <a:buNone/>
              <a:defRPr sz="1600" b="1"/>
            </a:lvl9pPr>
          </a:lstStyle>
          <a:p>
            <a:pPr lvl="0"/>
            <a:r>
              <a:rPr lang="en-US" dirty="0"/>
              <a:t>Click to edit Master text styles</a:t>
            </a:r>
          </a:p>
        </p:txBody>
      </p:sp>
      <p:sp>
        <p:nvSpPr>
          <p:cNvPr id="9" name="Pladsholder til sidefod 4"/>
          <p:cNvSpPr>
            <a:spLocks noGrp="1"/>
          </p:cNvSpPr>
          <p:nvPr>
            <p:ph type="ftr" sz="quarter" idx="11"/>
          </p:nvPr>
        </p:nvSpPr>
        <p:spPr>
          <a:xfrm>
            <a:off x="7981540" y="6308851"/>
            <a:ext cx="3860800" cy="365125"/>
          </a:xfrm>
          <a:prstGeom prst="rect">
            <a:avLst/>
          </a:prstGeom>
        </p:spPr>
        <p:txBody>
          <a:bodyPr vert="horz" wrap="square" lIns="91429" tIns="45715" rIns="91429" bIns="45715" numCol="1" anchor="t" anchorCtr="0" compatLnSpc="1">
            <a:prstTxWarp prst="textNoShape">
              <a:avLst/>
            </a:prstTxWarp>
          </a:bodyPr>
          <a:lstStyle>
            <a:lvl1pPr algn="r">
              <a:defRPr sz="2000" b="1">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a:defRPr/>
            </a:pPr>
            <a:r>
              <a:rPr lang="da-DK"/>
              <a:t>Item number</a:t>
            </a:r>
            <a:endParaRPr lang="da-DK" dirty="0"/>
          </a:p>
        </p:txBody>
      </p:sp>
      <p:sp>
        <p:nvSpPr>
          <p:cNvPr id="10" name="Rectangle 9"/>
          <p:cNvSpPr/>
          <p:nvPr userDrawn="1"/>
        </p:nvSpPr>
        <p:spPr>
          <a:xfrm>
            <a:off x="0" y="0"/>
            <a:ext cx="12192000" cy="240224"/>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sp>
        <p:nvSpPr>
          <p:cNvPr id="11" name="Rectangle 10"/>
          <p:cNvSpPr/>
          <p:nvPr userDrawn="1"/>
        </p:nvSpPr>
        <p:spPr>
          <a:xfrm>
            <a:off x="0" y="5768400"/>
            <a:ext cx="12192000" cy="108960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pic>
        <p:nvPicPr>
          <p:cNvPr id="12" name="Picture 2" descr="S:\D C D\NEW TW 2014\Crests Logos\Full Logotype LEFT\COLOUR LEFT\Full Logotype COL SML white tex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9222" y="5847101"/>
            <a:ext cx="3842150" cy="937811"/>
          </a:xfrm>
          <a:prstGeom prst="rect">
            <a:avLst/>
          </a:prstGeom>
          <a:noFill/>
          <a:extLst>
            <a:ext uri="{909E8E84-426E-40DD-AFC4-6F175D3DCCD1}">
              <a14:hiddenFill xmlns:a14="http://schemas.microsoft.com/office/drawing/2010/main">
                <a:solidFill>
                  <a:srgbClr val="FFFFFF"/>
                </a:solidFill>
              </a14:hiddenFill>
            </a:ext>
          </a:extLst>
        </p:spPr>
      </p:pic>
      <p:sp>
        <p:nvSpPr>
          <p:cNvPr id="13" name="Pladsholder til tekst 2"/>
          <p:cNvSpPr>
            <a:spLocks noGrp="1"/>
          </p:cNvSpPr>
          <p:nvPr>
            <p:ph type="body" idx="14" hasCustomPrompt="1"/>
          </p:nvPr>
        </p:nvSpPr>
        <p:spPr>
          <a:xfrm>
            <a:off x="383948" y="1162842"/>
            <a:ext cx="11527424" cy="344743"/>
          </a:xfrm>
          <a:prstGeom prst="rect">
            <a:avLst/>
          </a:prstGeom>
        </p:spPr>
        <p:txBody>
          <a:bodyPr lIns="91429" tIns="45715" rIns="91429" bIns="45715" anchor="b"/>
          <a:lstStyle>
            <a:lvl1pPr marL="0" indent="0">
              <a:buNone/>
              <a:defRPr sz="2000" b="1">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defRPr>
            </a:lvl1pPr>
            <a:lvl2pPr marL="457147"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80" indent="0">
              <a:buNone/>
              <a:defRPr sz="1600" b="1"/>
            </a:lvl7pPr>
            <a:lvl8pPr marL="3200027" indent="0">
              <a:buNone/>
              <a:defRPr sz="1600" b="1"/>
            </a:lvl8pPr>
            <a:lvl9pPr marL="3657174" indent="0">
              <a:buNone/>
              <a:defRPr sz="1600" b="1"/>
            </a:lvl9pPr>
          </a:lstStyle>
          <a:p>
            <a:pPr lvl="0"/>
            <a:r>
              <a:rPr lang="en-US" dirty="0"/>
              <a:t>Item number</a:t>
            </a:r>
          </a:p>
        </p:txBody>
      </p:sp>
      <p:sp>
        <p:nvSpPr>
          <p:cNvPr id="14" name="Pladsholder til tekst 2"/>
          <p:cNvSpPr>
            <a:spLocks noGrp="1"/>
          </p:cNvSpPr>
          <p:nvPr>
            <p:ph type="body" idx="15"/>
          </p:nvPr>
        </p:nvSpPr>
        <p:spPr>
          <a:xfrm>
            <a:off x="363284" y="3626605"/>
            <a:ext cx="11527424" cy="468729"/>
          </a:xfrm>
          <a:prstGeom prst="rect">
            <a:avLst/>
          </a:prstGeom>
        </p:spPr>
        <p:txBody>
          <a:bodyPr lIns="91429" tIns="45715" rIns="91429" bIns="45715" anchor="b"/>
          <a:lstStyle>
            <a:lvl1pPr marL="0" indent="0">
              <a:buNone/>
              <a:defRPr sz="2800" b="0" spc="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457147"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80" indent="0">
              <a:buNone/>
              <a:defRPr sz="1600" b="1"/>
            </a:lvl7pPr>
            <a:lvl8pPr marL="3200027" indent="0">
              <a:buNone/>
              <a:defRPr sz="1600" b="1"/>
            </a:lvl8pPr>
            <a:lvl9pPr marL="3657174" indent="0">
              <a:buNone/>
              <a:defRPr sz="1600" b="1"/>
            </a:lvl9pPr>
          </a:lstStyle>
          <a:p>
            <a:pPr lvl="0"/>
            <a:r>
              <a:rPr lang="en-US" dirty="0"/>
              <a:t>Click to edit Master text styles</a:t>
            </a:r>
          </a:p>
        </p:txBody>
      </p:sp>
    </p:spTree>
    <p:extLst>
      <p:ext uri="{BB962C8B-B14F-4D97-AF65-F5344CB8AC3E}">
        <p14:creationId xmlns:p14="http://schemas.microsoft.com/office/powerpoint/2010/main" val="29430537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3_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6C116D11-769B-4372-8F8B-48687E2840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5291327"/>
          </a:xfrm>
          <a:prstGeom prst="rect">
            <a:avLst/>
          </a:prstGeom>
        </p:spPr>
      </p:pic>
      <p:sp>
        <p:nvSpPr>
          <p:cNvPr id="12" name="Kombinationstegning 7"/>
          <p:cNvSpPr/>
          <p:nvPr userDrawn="1"/>
        </p:nvSpPr>
        <p:spPr bwMode="auto">
          <a:xfrm>
            <a:off x="-35982" y="3254376"/>
            <a:ext cx="12242801" cy="3429000"/>
          </a:xfrm>
          <a:custGeom>
            <a:avLst/>
            <a:gdLst>
              <a:gd name="connsiteX0" fmla="*/ 12700 w 9182100"/>
              <a:gd name="connsiteY0" fmla="*/ 0 h 3136900"/>
              <a:gd name="connsiteX1" fmla="*/ 5702300 w 9182100"/>
              <a:gd name="connsiteY1" fmla="*/ 1016000 h 3136900"/>
              <a:gd name="connsiteX2" fmla="*/ 9182100 w 9182100"/>
              <a:gd name="connsiteY2" fmla="*/ 609600 h 3136900"/>
              <a:gd name="connsiteX3" fmla="*/ 9182100 w 9182100"/>
              <a:gd name="connsiteY3" fmla="*/ 3136900 h 3136900"/>
              <a:gd name="connsiteX4" fmla="*/ 0 w 9182100"/>
              <a:gd name="connsiteY4" fmla="*/ 3136900 h 3136900"/>
              <a:gd name="connsiteX5" fmla="*/ 12700 w 9182100"/>
              <a:gd name="connsiteY5" fmla="*/ 0 h 3136900"/>
              <a:gd name="connsiteX0" fmla="*/ 12700 w 9182100"/>
              <a:gd name="connsiteY0" fmla="*/ 0 h 3136900"/>
              <a:gd name="connsiteX1" fmla="*/ 5702300 w 9182100"/>
              <a:gd name="connsiteY1" fmla="*/ 1016000 h 3136900"/>
              <a:gd name="connsiteX2" fmla="*/ 9182100 w 9182100"/>
              <a:gd name="connsiteY2" fmla="*/ 609600 h 3136900"/>
              <a:gd name="connsiteX3" fmla="*/ 9182100 w 9182100"/>
              <a:gd name="connsiteY3" fmla="*/ 3136900 h 3136900"/>
              <a:gd name="connsiteX4" fmla="*/ 0 w 9182100"/>
              <a:gd name="connsiteY4" fmla="*/ 3136900 h 3136900"/>
              <a:gd name="connsiteX5" fmla="*/ 12700 w 9182100"/>
              <a:gd name="connsiteY5" fmla="*/ 0 h 3136900"/>
              <a:gd name="connsiteX0" fmla="*/ 12700 w 9182100"/>
              <a:gd name="connsiteY0" fmla="*/ 0 h 3403600"/>
              <a:gd name="connsiteX1" fmla="*/ 5702300 w 9182100"/>
              <a:gd name="connsiteY1" fmla="*/ 1016000 h 3403600"/>
              <a:gd name="connsiteX2" fmla="*/ 9182100 w 9182100"/>
              <a:gd name="connsiteY2" fmla="*/ 609600 h 3403600"/>
              <a:gd name="connsiteX3" fmla="*/ 9182100 w 9182100"/>
              <a:gd name="connsiteY3" fmla="*/ 3403600 h 3403600"/>
              <a:gd name="connsiteX4" fmla="*/ 0 w 9182100"/>
              <a:gd name="connsiteY4" fmla="*/ 3136900 h 3403600"/>
              <a:gd name="connsiteX5" fmla="*/ 12700 w 9182100"/>
              <a:gd name="connsiteY5" fmla="*/ 0 h 3403600"/>
              <a:gd name="connsiteX0" fmla="*/ 12700 w 9182100"/>
              <a:gd name="connsiteY0" fmla="*/ 0 h 3429000"/>
              <a:gd name="connsiteX1" fmla="*/ 5702300 w 9182100"/>
              <a:gd name="connsiteY1" fmla="*/ 1016000 h 3429000"/>
              <a:gd name="connsiteX2" fmla="*/ 9182100 w 9182100"/>
              <a:gd name="connsiteY2" fmla="*/ 609600 h 3429000"/>
              <a:gd name="connsiteX3" fmla="*/ 9182100 w 9182100"/>
              <a:gd name="connsiteY3" fmla="*/ 3403600 h 3429000"/>
              <a:gd name="connsiteX4" fmla="*/ 0 w 9182100"/>
              <a:gd name="connsiteY4" fmla="*/ 3429000 h 3429000"/>
              <a:gd name="connsiteX5" fmla="*/ 12700 w 9182100"/>
              <a:gd name="connsiteY5"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2100" h="3429000">
                <a:moveTo>
                  <a:pt x="12700" y="0"/>
                </a:moveTo>
                <a:cubicBezTo>
                  <a:pt x="1909233" y="338667"/>
                  <a:pt x="3894667" y="1011767"/>
                  <a:pt x="5702300" y="1016000"/>
                </a:cubicBezTo>
                <a:cubicBezTo>
                  <a:pt x="7509933" y="1020233"/>
                  <a:pt x="8022167" y="745067"/>
                  <a:pt x="9182100" y="609600"/>
                </a:cubicBezTo>
                <a:lnTo>
                  <a:pt x="9182100" y="3403600"/>
                </a:lnTo>
                <a:lnTo>
                  <a:pt x="0" y="3429000"/>
                </a:lnTo>
                <a:cubicBezTo>
                  <a:pt x="4233" y="2383367"/>
                  <a:pt x="8467" y="1045633"/>
                  <a:pt x="12700" y="0"/>
                </a:cubicBezTo>
                <a:close/>
              </a:path>
            </a:pathLst>
          </a:custGeom>
          <a:solidFill>
            <a:srgbClr val="8BC9FD"/>
          </a:solidFill>
          <a:ln w="9525">
            <a:noFill/>
            <a:miter lim="800000"/>
            <a:headEnd/>
            <a:tailEnd/>
          </a:ln>
          <a:effectLst/>
        </p:spPr>
        <p:txBody>
          <a:bodyPr lIns="121905" tIns="60953" rIns="121905" bIns="60953" anchor="ctr"/>
          <a:lstStyle/>
          <a:p>
            <a:pPr indent="-457135" algn="ctr" fontAlgn="auto">
              <a:spcBef>
                <a:spcPts val="0"/>
              </a:spcBef>
              <a:spcAft>
                <a:spcPts val="0"/>
              </a:spcAft>
              <a:defRPr/>
            </a:pPr>
            <a:endParaRPr lang="da-DK" sz="2400" b="1" kern="0" noProof="1">
              <a:solidFill>
                <a:srgbClr val="FFFFFF"/>
              </a:solidFill>
              <a:latin typeface="Arial" pitchFamily="34" charset="0"/>
              <a:ea typeface="ＭＳ Ｐゴシック" pitchFamily="-97" charset="-128"/>
            </a:endParaRPr>
          </a:p>
        </p:txBody>
      </p:sp>
      <p:sp>
        <p:nvSpPr>
          <p:cNvPr id="13" name="Kombinationstegning 423"/>
          <p:cNvSpPr/>
          <p:nvPr userDrawn="1"/>
        </p:nvSpPr>
        <p:spPr>
          <a:xfrm>
            <a:off x="-38100" y="3448051"/>
            <a:ext cx="12242800" cy="3429000"/>
          </a:xfrm>
          <a:custGeom>
            <a:avLst/>
            <a:gdLst>
              <a:gd name="connsiteX0" fmla="*/ 12700 w 9182100"/>
              <a:gd name="connsiteY0" fmla="*/ 0 h 3136900"/>
              <a:gd name="connsiteX1" fmla="*/ 5702300 w 9182100"/>
              <a:gd name="connsiteY1" fmla="*/ 1016000 h 3136900"/>
              <a:gd name="connsiteX2" fmla="*/ 9182100 w 9182100"/>
              <a:gd name="connsiteY2" fmla="*/ 609600 h 3136900"/>
              <a:gd name="connsiteX3" fmla="*/ 9182100 w 9182100"/>
              <a:gd name="connsiteY3" fmla="*/ 3136900 h 3136900"/>
              <a:gd name="connsiteX4" fmla="*/ 0 w 9182100"/>
              <a:gd name="connsiteY4" fmla="*/ 3136900 h 3136900"/>
              <a:gd name="connsiteX5" fmla="*/ 12700 w 9182100"/>
              <a:gd name="connsiteY5" fmla="*/ 0 h 3136900"/>
              <a:gd name="connsiteX0" fmla="*/ 12700 w 9182100"/>
              <a:gd name="connsiteY0" fmla="*/ 0 h 3136900"/>
              <a:gd name="connsiteX1" fmla="*/ 5702300 w 9182100"/>
              <a:gd name="connsiteY1" fmla="*/ 1016000 h 3136900"/>
              <a:gd name="connsiteX2" fmla="*/ 9182100 w 9182100"/>
              <a:gd name="connsiteY2" fmla="*/ 609600 h 3136900"/>
              <a:gd name="connsiteX3" fmla="*/ 9182100 w 9182100"/>
              <a:gd name="connsiteY3" fmla="*/ 3136900 h 3136900"/>
              <a:gd name="connsiteX4" fmla="*/ 0 w 9182100"/>
              <a:gd name="connsiteY4" fmla="*/ 3136900 h 3136900"/>
              <a:gd name="connsiteX5" fmla="*/ 12700 w 9182100"/>
              <a:gd name="connsiteY5" fmla="*/ 0 h 3136900"/>
              <a:gd name="connsiteX0" fmla="*/ 12700 w 9182100"/>
              <a:gd name="connsiteY0" fmla="*/ 0 h 3403600"/>
              <a:gd name="connsiteX1" fmla="*/ 5702300 w 9182100"/>
              <a:gd name="connsiteY1" fmla="*/ 1016000 h 3403600"/>
              <a:gd name="connsiteX2" fmla="*/ 9182100 w 9182100"/>
              <a:gd name="connsiteY2" fmla="*/ 609600 h 3403600"/>
              <a:gd name="connsiteX3" fmla="*/ 9182100 w 9182100"/>
              <a:gd name="connsiteY3" fmla="*/ 3403600 h 3403600"/>
              <a:gd name="connsiteX4" fmla="*/ 0 w 9182100"/>
              <a:gd name="connsiteY4" fmla="*/ 3136900 h 3403600"/>
              <a:gd name="connsiteX5" fmla="*/ 12700 w 9182100"/>
              <a:gd name="connsiteY5" fmla="*/ 0 h 3403600"/>
              <a:gd name="connsiteX0" fmla="*/ 12700 w 9182100"/>
              <a:gd name="connsiteY0" fmla="*/ 0 h 3429000"/>
              <a:gd name="connsiteX1" fmla="*/ 5702300 w 9182100"/>
              <a:gd name="connsiteY1" fmla="*/ 1016000 h 3429000"/>
              <a:gd name="connsiteX2" fmla="*/ 9182100 w 9182100"/>
              <a:gd name="connsiteY2" fmla="*/ 609600 h 3429000"/>
              <a:gd name="connsiteX3" fmla="*/ 9182100 w 9182100"/>
              <a:gd name="connsiteY3" fmla="*/ 3403600 h 3429000"/>
              <a:gd name="connsiteX4" fmla="*/ 0 w 9182100"/>
              <a:gd name="connsiteY4" fmla="*/ 3429000 h 3429000"/>
              <a:gd name="connsiteX5" fmla="*/ 12700 w 9182100"/>
              <a:gd name="connsiteY5"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2100" h="3429000">
                <a:moveTo>
                  <a:pt x="12700" y="0"/>
                </a:moveTo>
                <a:cubicBezTo>
                  <a:pt x="1909233" y="338667"/>
                  <a:pt x="3894667" y="1011767"/>
                  <a:pt x="5702300" y="1016000"/>
                </a:cubicBezTo>
                <a:cubicBezTo>
                  <a:pt x="7509933" y="1020233"/>
                  <a:pt x="8022167" y="745067"/>
                  <a:pt x="9182100" y="609600"/>
                </a:cubicBezTo>
                <a:lnTo>
                  <a:pt x="9182100" y="3403600"/>
                </a:lnTo>
                <a:lnTo>
                  <a:pt x="0" y="3429000"/>
                </a:lnTo>
                <a:cubicBezTo>
                  <a:pt x="4233" y="2383367"/>
                  <a:pt x="8467" y="1045633"/>
                  <a:pt x="12700" y="0"/>
                </a:cubicBezTo>
                <a:close/>
              </a:path>
            </a:pathLst>
          </a:custGeom>
          <a:solidFill>
            <a:schemeClr val="tx2">
              <a:lumMod val="75000"/>
            </a:schemeClr>
          </a:solidFill>
          <a:ln w="9525">
            <a:solidFill>
              <a:schemeClr val="accent3">
                <a:lumMod val="50000"/>
              </a:schemeClr>
            </a:solidFill>
            <a:miter lim="800000"/>
            <a:headEnd/>
            <a:tailEnd/>
          </a:ln>
          <a:effectLst>
            <a:outerShdw blurRad="63500" dist="23000" dir="5400000" rotWithShape="0">
              <a:srgbClr val="000000">
                <a:alpha val="34999"/>
              </a:srgbClr>
            </a:outerShdw>
          </a:effectLst>
        </p:spPr>
        <p:txBody>
          <a:bodyPr lIns="121905" tIns="60953" rIns="121905" bIns="60953" anchor="ctr"/>
          <a:lstStyle/>
          <a:p>
            <a:pPr indent="-457135" algn="ctr" defTabSz="1219027" fontAlgn="auto">
              <a:spcBef>
                <a:spcPts val="0"/>
              </a:spcBef>
              <a:spcAft>
                <a:spcPts val="0"/>
              </a:spcAft>
              <a:defRPr/>
            </a:pPr>
            <a:endParaRPr lang="da-DK" sz="1867" b="1" kern="0" noProof="1">
              <a:solidFill>
                <a:sysClr val="window" lastClr="FFFFFF"/>
              </a:solidFill>
              <a:latin typeface="Arial" pitchFamily="34" charset="0"/>
              <a:ea typeface="ＭＳ Ｐゴシック" pitchFamily="-97" charset="-128"/>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28450" y="4507257"/>
            <a:ext cx="1588517" cy="2160000"/>
          </a:xfrm>
          <a:prstGeom prst="rect">
            <a:avLst/>
          </a:prstGeom>
          <a:effectLst>
            <a:softEdge rad="0"/>
          </a:effectLst>
        </p:spPr>
      </p:pic>
      <p:sp>
        <p:nvSpPr>
          <p:cNvPr id="15" name="Content Placeholder 9"/>
          <p:cNvSpPr>
            <a:spLocks noGrp="1"/>
          </p:cNvSpPr>
          <p:nvPr>
            <p:ph sz="quarter" idx="10" hasCustomPrompt="1"/>
          </p:nvPr>
        </p:nvSpPr>
        <p:spPr>
          <a:xfrm>
            <a:off x="527383" y="4838147"/>
            <a:ext cx="7488767" cy="1008187"/>
          </a:xfrm>
          <a:prstGeom prst="rect">
            <a:avLst/>
          </a:prstGeom>
        </p:spPr>
        <p:txBody>
          <a:bodyPr/>
          <a:lstStyle>
            <a:lvl1pPr marL="0" indent="0">
              <a:buNone/>
              <a:defRPr sz="7200" b="1">
                <a:solidFill>
                  <a:schemeClr val="bg1"/>
                </a:solidFill>
                <a:latin typeface="Century Gothic" panose="020B0502020202020204" pitchFamily="34" charset="0"/>
              </a:defRPr>
            </a:lvl1pPr>
          </a:lstStyle>
          <a:p>
            <a:pPr lvl="0"/>
            <a:r>
              <a:rPr lang="en-US" dirty="0"/>
              <a:t>Title Here</a:t>
            </a:r>
          </a:p>
        </p:txBody>
      </p:sp>
      <p:sp>
        <p:nvSpPr>
          <p:cNvPr id="16" name="Content Placeholder 9"/>
          <p:cNvSpPr>
            <a:spLocks noGrp="1"/>
          </p:cNvSpPr>
          <p:nvPr>
            <p:ph sz="quarter" idx="11" hasCustomPrompt="1"/>
          </p:nvPr>
        </p:nvSpPr>
        <p:spPr>
          <a:xfrm>
            <a:off x="527383" y="5877273"/>
            <a:ext cx="7488767" cy="577964"/>
          </a:xfrm>
          <a:prstGeom prst="rect">
            <a:avLst/>
          </a:prstGeom>
        </p:spPr>
        <p:txBody>
          <a:bodyPr/>
          <a:lstStyle>
            <a:lvl1pPr marL="0" indent="0">
              <a:buNone/>
              <a:defRPr sz="3733" b="1">
                <a:solidFill>
                  <a:schemeClr val="bg1"/>
                </a:solidFill>
                <a:latin typeface="Century Gothic" panose="020B0502020202020204" pitchFamily="34" charset="0"/>
              </a:defRPr>
            </a:lvl1pPr>
          </a:lstStyle>
          <a:p>
            <a:pPr lvl="0"/>
            <a:r>
              <a:rPr lang="en-US" dirty="0"/>
              <a:t>Saturday 13 June 2015</a:t>
            </a:r>
          </a:p>
        </p:txBody>
      </p:sp>
    </p:spTree>
    <p:extLst>
      <p:ext uri="{BB962C8B-B14F-4D97-AF65-F5344CB8AC3E}">
        <p14:creationId xmlns:p14="http://schemas.microsoft.com/office/powerpoint/2010/main" val="1224335922"/>
      </p:ext>
    </p:extLst>
  </p:cSld>
  <p:clrMapOvr>
    <a:masterClrMapping/>
  </p:clrMapOvr>
  <mc:AlternateContent xmlns:mc="http://schemas.openxmlformats.org/markup-compatibility/2006">
    <mc:Choice xmlns:p15="http://schemas.microsoft.com/office/powerpoint/2012/main" xmlns="" Requires="p15">
      <p:transition spd="med">
        <p15:prstTrans prst="fallOver"/>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Intro">
    <p:spTree>
      <p:nvGrpSpPr>
        <p:cNvPr id="1" name=""/>
        <p:cNvGrpSpPr/>
        <p:nvPr/>
      </p:nvGrpSpPr>
      <p:grpSpPr>
        <a:xfrm>
          <a:off x="0" y="0"/>
          <a:ext cx="0" cy="0"/>
          <a:chOff x="0" y="0"/>
          <a:chExt cx="0" cy="0"/>
        </a:xfrm>
      </p:grpSpPr>
      <p:sp>
        <p:nvSpPr>
          <p:cNvPr id="7" name="Titel 1"/>
          <p:cNvSpPr>
            <a:spLocks noGrp="1"/>
          </p:cNvSpPr>
          <p:nvPr>
            <p:ph type="title" hasCustomPrompt="1"/>
          </p:nvPr>
        </p:nvSpPr>
        <p:spPr>
          <a:xfrm>
            <a:off x="348121" y="1500524"/>
            <a:ext cx="11527424" cy="1125231"/>
          </a:xfrm>
          <a:prstGeom prst="rect">
            <a:avLst/>
          </a:prstGeom>
        </p:spPr>
        <p:txBody>
          <a:bodyPr lIns="91429" tIns="45715" rIns="91429" bIns="45715">
            <a:normAutofit/>
          </a:bodyPr>
          <a:lstStyle>
            <a:lvl1pPr algn="l">
              <a:defRPr sz="4800" b="1" spc="-300">
                <a:solidFill>
                  <a:schemeClr val="accent1">
                    <a:lumMod val="10000"/>
                  </a:schemeClr>
                </a:solidFill>
                <a:effectLst/>
                <a:latin typeface="Century Gothic" panose="020B0502020202020204" pitchFamily="34" charset="0"/>
              </a:defRPr>
            </a:lvl1pPr>
          </a:lstStyle>
          <a:p>
            <a:r>
              <a:rPr lang="en-US" dirty="0"/>
              <a:t>Item</a:t>
            </a:r>
            <a:endParaRPr lang="da-DK" dirty="0"/>
          </a:p>
        </p:txBody>
      </p:sp>
      <p:sp>
        <p:nvSpPr>
          <p:cNvPr id="8" name="Pladsholder til tekst 2"/>
          <p:cNvSpPr>
            <a:spLocks noGrp="1"/>
          </p:cNvSpPr>
          <p:nvPr>
            <p:ph type="body" idx="13"/>
          </p:nvPr>
        </p:nvSpPr>
        <p:spPr>
          <a:xfrm>
            <a:off x="363284" y="2834884"/>
            <a:ext cx="11527424" cy="712843"/>
          </a:xfrm>
          <a:prstGeom prst="rect">
            <a:avLst/>
          </a:prstGeom>
        </p:spPr>
        <p:txBody>
          <a:bodyPr lIns="91429" tIns="45715" rIns="91429" bIns="45715" anchor="b"/>
          <a:lstStyle>
            <a:lvl1pPr marL="0" indent="0">
              <a:buNone/>
              <a:defRPr sz="3600" b="1" spc="-15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457147"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80" indent="0">
              <a:buNone/>
              <a:defRPr sz="1600" b="1"/>
            </a:lvl7pPr>
            <a:lvl8pPr marL="3200027" indent="0">
              <a:buNone/>
              <a:defRPr sz="1600" b="1"/>
            </a:lvl8pPr>
            <a:lvl9pPr marL="3657174" indent="0">
              <a:buNone/>
              <a:defRPr sz="1600" b="1"/>
            </a:lvl9pPr>
          </a:lstStyle>
          <a:p>
            <a:pPr lvl="0"/>
            <a:r>
              <a:rPr lang="en-US" dirty="0"/>
              <a:t>Click to edit Master text styles</a:t>
            </a:r>
          </a:p>
        </p:txBody>
      </p:sp>
      <p:sp>
        <p:nvSpPr>
          <p:cNvPr id="9" name="Pladsholder til sidefod 4"/>
          <p:cNvSpPr>
            <a:spLocks noGrp="1"/>
          </p:cNvSpPr>
          <p:nvPr>
            <p:ph type="ftr" sz="quarter" idx="11"/>
          </p:nvPr>
        </p:nvSpPr>
        <p:spPr>
          <a:xfrm>
            <a:off x="7981540" y="6308851"/>
            <a:ext cx="3860800" cy="365125"/>
          </a:xfrm>
          <a:prstGeom prst="rect">
            <a:avLst/>
          </a:prstGeom>
        </p:spPr>
        <p:txBody>
          <a:bodyPr vert="horz" wrap="square" lIns="91429" tIns="45715" rIns="91429" bIns="45715" numCol="1" anchor="t" anchorCtr="0" compatLnSpc="1">
            <a:prstTxWarp prst="textNoShape">
              <a:avLst/>
            </a:prstTxWarp>
          </a:bodyPr>
          <a:lstStyle>
            <a:lvl1pPr algn="r">
              <a:defRPr sz="2000" b="1">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a:defRPr/>
            </a:pPr>
            <a:r>
              <a:rPr lang="da-DK"/>
              <a:t>Item number</a:t>
            </a:r>
            <a:endParaRPr lang="da-DK" dirty="0"/>
          </a:p>
        </p:txBody>
      </p:sp>
      <p:sp>
        <p:nvSpPr>
          <p:cNvPr id="10" name="Rectangle 9"/>
          <p:cNvSpPr/>
          <p:nvPr userDrawn="1"/>
        </p:nvSpPr>
        <p:spPr>
          <a:xfrm>
            <a:off x="0" y="0"/>
            <a:ext cx="12192000" cy="240224"/>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sp>
        <p:nvSpPr>
          <p:cNvPr id="11" name="Rectangle 10"/>
          <p:cNvSpPr/>
          <p:nvPr userDrawn="1"/>
        </p:nvSpPr>
        <p:spPr>
          <a:xfrm>
            <a:off x="0" y="5768400"/>
            <a:ext cx="12192000" cy="108960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pic>
        <p:nvPicPr>
          <p:cNvPr id="12" name="Picture 2" descr="S:\D C D\NEW TW 2014\Crests Logos\Full Logotype LEFT\COLOUR LEFT\Full Logotype COL SML white tex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9222" y="5847101"/>
            <a:ext cx="3842150" cy="937811"/>
          </a:xfrm>
          <a:prstGeom prst="rect">
            <a:avLst/>
          </a:prstGeom>
          <a:noFill/>
          <a:extLst>
            <a:ext uri="{909E8E84-426E-40DD-AFC4-6F175D3DCCD1}">
              <a14:hiddenFill xmlns:a14="http://schemas.microsoft.com/office/drawing/2010/main">
                <a:solidFill>
                  <a:srgbClr val="FFFFFF"/>
                </a:solidFill>
              </a14:hiddenFill>
            </a:ext>
          </a:extLst>
        </p:spPr>
      </p:pic>
      <p:sp>
        <p:nvSpPr>
          <p:cNvPr id="13" name="Pladsholder til tekst 2"/>
          <p:cNvSpPr>
            <a:spLocks noGrp="1"/>
          </p:cNvSpPr>
          <p:nvPr>
            <p:ph type="body" idx="14" hasCustomPrompt="1"/>
          </p:nvPr>
        </p:nvSpPr>
        <p:spPr>
          <a:xfrm>
            <a:off x="383948" y="1162842"/>
            <a:ext cx="11527424" cy="344743"/>
          </a:xfrm>
          <a:prstGeom prst="rect">
            <a:avLst/>
          </a:prstGeom>
        </p:spPr>
        <p:txBody>
          <a:bodyPr lIns="91429" tIns="45715" rIns="91429" bIns="45715" anchor="b"/>
          <a:lstStyle>
            <a:lvl1pPr marL="0" indent="0">
              <a:buNone/>
              <a:defRPr sz="2000" b="1">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defRPr>
            </a:lvl1pPr>
            <a:lvl2pPr marL="457147"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80" indent="0">
              <a:buNone/>
              <a:defRPr sz="1600" b="1"/>
            </a:lvl7pPr>
            <a:lvl8pPr marL="3200027" indent="0">
              <a:buNone/>
              <a:defRPr sz="1600" b="1"/>
            </a:lvl8pPr>
            <a:lvl9pPr marL="3657174" indent="0">
              <a:buNone/>
              <a:defRPr sz="1600" b="1"/>
            </a:lvl9pPr>
          </a:lstStyle>
          <a:p>
            <a:pPr lvl="0"/>
            <a:r>
              <a:rPr lang="en-US" dirty="0"/>
              <a:t>Item number</a:t>
            </a:r>
          </a:p>
        </p:txBody>
      </p:sp>
      <p:sp>
        <p:nvSpPr>
          <p:cNvPr id="14" name="Pladsholder til tekst 2"/>
          <p:cNvSpPr>
            <a:spLocks noGrp="1"/>
          </p:cNvSpPr>
          <p:nvPr>
            <p:ph type="body" idx="15"/>
          </p:nvPr>
        </p:nvSpPr>
        <p:spPr>
          <a:xfrm>
            <a:off x="363284" y="3626605"/>
            <a:ext cx="11527424" cy="468729"/>
          </a:xfrm>
          <a:prstGeom prst="rect">
            <a:avLst/>
          </a:prstGeom>
        </p:spPr>
        <p:txBody>
          <a:bodyPr lIns="91429" tIns="45715" rIns="91429" bIns="45715" anchor="b"/>
          <a:lstStyle>
            <a:lvl1pPr marL="0" indent="0">
              <a:buNone/>
              <a:defRPr sz="2800" b="0" spc="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457147"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80" indent="0">
              <a:buNone/>
              <a:defRPr sz="1600" b="1"/>
            </a:lvl7pPr>
            <a:lvl8pPr marL="3200027" indent="0">
              <a:buNone/>
              <a:defRPr sz="1600" b="1"/>
            </a:lvl8pPr>
            <a:lvl9pPr marL="3657174" indent="0">
              <a:buNone/>
              <a:defRPr sz="1600" b="1"/>
            </a:lvl9pPr>
          </a:lstStyle>
          <a:p>
            <a:pPr lvl="0"/>
            <a:r>
              <a:rPr lang="en-US" dirty="0"/>
              <a:t>Click to edit Master text styles</a:t>
            </a:r>
          </a:p>
        </p:txBody>
      </p:sp>
    </p:spTree>
    <p:extLst>
      <p:ext uri="{BB962C8B-B14F-4D97-AF65-F5344CB8AC3E}">
        <p14:creationId xmlns:p14="http://schemas.microsoft.com/office/powerpoint/2010/main" val="28451595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4_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6C116D11-769B-4372-8F8B-48687E2840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5291327"/>
          </a:xfrm>
          <a:prstGeom prst="rect">
            <a:avLst/>
          </a:prstGeom>
        </p:spPr>
      </p:pic>
      <p:sp>
        <p:nvSpPr>
          <p:cNvPr id="12" name="Kombinationstegning 7"/>
          <p:cNvSpPr/>
          <p:nvPr userDrawn="1"/>
        </p:nvSpPr>
        <p:spPr bwMode="auto">
          <a:xfrm>
            <a:off x="-35982" y="3254376"/>
            <a:ext cx="12242801" cy="3429000"/>
          </a:xfrm>
          <a:custGeom>
            <a:avLst/>
            <a:gdLst>
              <a:gd name="connsiteX0" fmla="*/ 12700 w 9182100"/>
              <a:gd name="connsiteY0" fmla="*/ 0 h 3136900"/>
              <a:gd name="connsiteX1" fmla="*/ 5702300 w 9182100"/>
              <a:gd name="connsiteY1" fmla="*/ 1016000 h 3136900"/>
              <a:gd name="connsiteX2" fmla="*/ 9182100 w 9182100"/>
              <a:gd name="connsiteY2" fmla="*/ 609600 h 3136900"/>
              <a:gd name="connsiteX3" fmla="*/ 9182100 w 9182100"/>
              <a:gd name="connsiteY3" fmla="*/ 3136900 h 3136900"/>
              <a:gd name="connsiteX4" fmla="*/ 0 w 9182100"/>
              <a:gd name="connsiteY4" fmla="*/ 3136900 h 3136900"/>
              <a:gd name="connsiteX5" fmla="*/ 12700 w 9182100"/>
              <a:gd name="connsiteY5" fmla="*/ 0 h 3136900"/>
              <a:gd name="connsiteX0" fmla="*/ 12700 w 9182100"/>
              <a:gd name="connsiteY0" fmla="*/ 0 h 3136900"/>
              <a:gd name="connsiteX1" fmla="*/ 5702300 w 9182100"/>
              <a:gd name="connsiteY1" fmla="*/ 1016000 h 3136900"/>
              <a:gd name="connsiteX2" fmla="*/ 9182100 w 9182100"/>
              <a:gd name="connsiteY2" fmla="*/ 609600 h 3136900"/>
              <a:gd name="connsiteX3" fmla="*/ 9182100 w 9182100"/>
              <a:gd name="connsiteY3" fmla="*/ 3136900 h 3136900"/>
              <a:gd name="connsiteX4" fmla="*/ 0 w 9182100"/>
              <a:gd name="connsiteY4" fmla="*/ 3136900 h 3136900"/>
              <a:gd name="connsiteX5" fmla="*/ 12700 w 9182100"/>
              <a:gd name="connsiteY5" fmla="*/ 0 h 3136900"/>
              <a:gd name="connsiteX0" fmla="*/ 12700 w 9182100"/>
              <a:gd name="connsiteY0" fmla="*/ 0 h 3403600"/>
              <a:gd name="connsiteX1" fmla="*/ 5702300 w 9182100"/>
              <a:gd name="connsiteY1" fmla="*/ 1016000 h 3403600"/>
              <a:gd name="connsiteX2" fmla="*/ 9182100 w 9182100"/>
              <a:gd name="connsiteY2" fmla="*/ 609600 h 3403600"/>
              <a:gd name="connsiteX3" fmla="*/ 9182100 w 9182100"/>
              <a:gd name="connsiteY3" fmla="*/ 3403600 h 3403600"/>
              <a:gd name="connsiteX4" fmla="*/ 0 w 9182100"/>
              <a:gd name="connsiteY4" fmla="*/ 3136900 h 3403600"/>
              <a:gd name="connsiteX5" fmla="*/ 12700 w 9182100"/>
              <a:gd name="connsiteY5" fmla="*/ 0 h 3403600"/>
              <a:gd name="connsiteX0" fmla="*/ 12700 w 9182100"/>
              <a:gd name="connsiteY0" fmla="*/ 0 h 3429000"/>
              <a:gd name="connsiteX1" fmla="*/ 5702300 w 9182100"/>
              <a:gd name="connsiteY1" fmla="*/ 1016000 h 3429000"/>
              <a:gd name="connsiteX2" fmla="*/ 9182100 w 9182100"/>
              <a:gd name="connsiteY2" fmla="*/ 609600 h 3429000"/>
              <a:gd name="connsiteX3" fmla="*/ 9182100 w 9182100"/>
              <a:gd name="connsiteY3" fmla="*/ 3403600 h 3429000"/>
              <a:gd name="connsiteX4" fmla="*/ 0 w 9182100"/>
              <a:gd name="connsiteY4" fmla="*/ 3429000 h 3429000"/>
              <a:gd name="connsiteX5" fmla="*/ 12700 w 9182100"/>
              <a:gd name="connsiteY5"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2100" h="3429000">
                <a:moveTo>
                  <a:pt x="12700" y="0"/>
                </a:moveTo>
                <a:cubicBezTo>
                  <a:pt x="1909233" y="338667"/>
                  <a:pt x="3894667" y="1011767"/>
                  <a:pt x="5702300" y="1016000"/>
                </a:cubicBezTo>
                <a:cubicBezTo>
                  <a:pt x="7509933" y="1020233"/>
                  <a:pt x="8022167" y="745067"/>
                  <a:pt x="9182100" y="609600"/>
                </a:cubicBezTo>
                <a:lnTo>
                  <a:pt x="9182100" y="3403600"/>
                </a:lnTo>
                <a:lnTo>
                  <a:pt x="0" y="3429000"/>
                </a:lnTo>
                <a:cubicBezTo>
                  <a:pt x="4233" y="2383367"/>
                  <a:pt x="8467" y="1045633"/>
                  <a:pt x="12700" y="0"/>
                </a:cubicBezTo>
                <a:close/>
              </a:path>
            </a:pathLst>
          </a:custGeom>
          <a:solidFill>
            <a:srgbClr val="8BC9FD"/>
          </a:solidFill>
          <a:ln w="9525">
            <a:noFill/>
            <a:miter lim="800000"/>
            <a:headEnd/>
            <a:tailEnd/>
          </a:ln>
          <a:effectLst/>
        </p:spPr>
        <p:txBody>
          <a:bodyPr lIns="121905" tIns="60953" rIns="121905" bIns="60953" anchor="ctr"/>
          <a:lstStyle/>
          <a:p>
            <a:pPr indent="-457135" algn="ctr" fontAlgn="auto">
              <a:spcBef>
                <a:spcPts val="0"/>
              </a:spcBef>
              <a:spcAft>
                <a:spcPts val="0"/>
              </a:spcAft>
              <a:defRPr/>
            </a:pPr>
            <a:endParaRPr lang="da-DK" sz="2400" b="1" kern="0" noProof="1">
              <a:solidFill>
                <a:srgbClr val="FFFFFF"/>
              </a:solidFill>
              <a:latin typeface="Arial" pitchFamily="34" charset="0"/>
              <a:ea typeface="ＭＳ Ｐゴシック" pitchFamily="-97" charset="-128"/>
            </a:endParaRPr>
          </a:p>
        </p:txBody>
      </p:sp>
      <p:sp>
        <p:nvSpPr>
          <p:cNvPr id="13" name="Kombinationstegning 423"/>
          <p:cNvSpPr/>
          <p:nvPr userDrawn="1"/>
        </p:nvSpPr>
        <p:spPr>
          <a:xfrm>
            <a:off x="-38100" y="3448051"/>
            <a:ext cx="12242800" cy="3429000"/>
          </a:xfrm>
          <a:custGeom>
            <a:avLst/>
            <a:gdLst>
              <a:gd name="connsiteX0" fmla="*/ 12700 w 9182100"/>
              <a:gd name="connsiteY0" fmla="*/ 0 h 3136900"/>
              <a:gd name="connsiteX1" fmla="*/ 5702300 w 9182100"/>
              <a:gd name="connsiteY1" fmla="*/ 1016000 h 3136900"/>
              <a:gd name="connsiteX2" fmla="*/ 9182100 w 9182100"/>
              <a:gd name="connsiteY2" fmla="*/ 609600 h 3136900"/>
              <a:gd name="connsiteX3" fmla="*/ 9182100 w 9182100"/>
              <a:gd name="connsiteY3" fmla="*/ 3136900 h 3136900"/>
              <a:gd name="connsiteX4" fmla="*/ 0 w 9182100"/>
              <a:gd name="connsiteY4" fmla="*/ 3136900 h 3136900"/>
              <a:gd name="connsiteX5" fmla="*/ 12700 w 9182100"/>
              <a:gd name="connsiteY5" fmla="*/ 0 h 3136900"/>
              <a:gd name="connsiteX0" fmla="*/ 12700 w 9182100"/>
              <a:gd name="connsiteY0" fmla="*/ 0 h 3136900"/>
              <a:gd name="connsiteX1" fmla="*/ 5702300 w 9182100"/>
              <a:gd name="connsiteY1" fmla="*/ 1016000 h 3136900"/>
              <a:gd name="connsiteX2" fmla="*/ 9182100 w 9182100"/>
              <a:gd name="connsiteY2" fmla="*/ 609600 h 3136900"/>
              <a:gd name="connsiteX3" fmla="*/ 9182100 w 9182100"/>
              <a:gd name="connsiteY3" fmla="*/ 3136900 h 3136900"/>
              <a:gd name="connsiteX4" fmla="*/ 0 w 9182100"/>
              <a:gd name="connsiteY4" fmla="*/ 3136900 h 3136900"/>
              <a:gd name="connsiteX5" fmla="*/ 12700 w 9182100"/>
              <a:gd name="connsiteY5" fmla="*/ 0 h 3136900"/>
              <a:gd name="connsiteX0" fmla="*/ 12700 w 9182100"/>
              <a:gd name="connsiteY0" fmla="*/ 0 h 3403600"/>
              <a:gd name="connsiteX1" fmla="*/ 5702300 w 9182100"/>
              <a:gd name="connsiteY1" fmla="*/ 1016000 h 3403600"/>
              <a:gd name="connsiteX2" fmla="*/ 9182100 w 9182100"/>
              <a:gd name="connsiteY2" fmla="*/ 609600 h 3403600"/>
              <a:gd name="connsiteX3" fmla="*/ 9182100 w 9182100"/>
              <a:gd name="connsiteY3" fmla="*/ 3403600 h 3403600"/>
              <a:gd name="connsiteX4" fmla="*/ 0 w 9182100"/>
              <a:gd name="connsiteY4" fmla="*/ 3136900 h 3403600"/>
              <a:gd name="connsiteX5" fmla="*/ 12700 w 9182100"/>
              <a:gd name="connsiteY5" fmla="*/ 0 h 3403600"/>
              <a:gd name="connsiteX0" fmla="*/ 12700 w 9182100"/>
              <a:gd name="connsiteY0" fmla="*/ 0 h 3429000"/>
              <a:gd name="connsiteX1" fmla="*/ 5702300 w 9182100"/>
              <a:gd name="connsiteY1" fmla="*/ 1016000 h 3429000"/>
              <a:gd name="connsiteX2" fmla="*/ 9182100 w 9182100"/>
              <a:gd name="connsiteY2" fmla="*/ 609600 h 3429000"/>
              <a:gd name="connsiteX3" fmla="*/ 9182100 w 9182100"/>
              <a:gd name="connsiteY3" fmla="*/ 3403600 h 3429000"/>
              <a:gd name="connsiteX4" fmla="*/ 0 w 9182100"/>
              <a:gd name="connsiteY4" fmla="*/ 3429000 h 3429000"/>
              <a:gd name="connsiteX5" fmla="*/ 12700 w 9182100"/>
              <a:gd name="connsiteY5"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2100" h="3429000">
                <a:moveTo>
                  <a:pt x="12700" y="0"/>
                </a:moveTo>
                <a:cubicBezTo>
                  <a:pt x="1909233" y="338667"/>
                  <a:pt x="3894667" y="1011767"/>
                  <a:pt x="5702300" y="1016000"/>
                </a:cubicBezTo>
                <a:cubicBezTo>
                  <a:pt x="7509933" y="1020233"/>
                  <a:pt x="8022167" y="745067"/>
                  <a:pt x="9182100" y="609600"/>
                </a:cubicBezTo>
                <a:lnTo>
                  <a:pt x="9182100" y="3403600"/>
                </a:lnTo>
                <a:lnTo>
                  <a:pt x="0" y="3429000"/>
                </a:lnTo>
                <a:cubicBezTo>
                  <a:pt x="4233" y="2383367"/>
                  <a:pt x="8467" y="1045633"/>
                  <a:pt x="12700" y="0"/>
                </a:cubicBezTo>
                <a:close/>
              </a:path>
            </a:pathLst>
          </a:custGeom>
          <a:solidFill>
            <a:schemeClr val="tx2">
              <a:lumMod val="75000"/>
            </a:schemeClr>
          </a:solidFill>
          <a:ln w="9525">
            <a:solidFill>
              <a:schemeClr val="accent3">
                <a:lumMod val="50000"/>
              </a:schemeClr>
            </a:solidFill>
            <a:miter lim="800000"/>
            <a:headEnd/>
            <a:tailEnd/>
          </a:ln>
          <a:effectLst>
            <a:outerShdw blurRad="63500" dist="23000" dir="5400000" rotWithShape="0">
              <a:srgbClr val="000000">
                <a:alpha val="34999"/>
              </a:srgbClr>
            </a:outerShdw>
          </a:effectLst>
        </p:spPr>
        <p:txBody>
          <a:bodyPr lIns="121905" tIns="60953" rIns="121905" bIns="60953" anchor="ctr"/>
          <a:lstStyle/>
          <a:p>
            <a:pPr indent="-457135" algn="ctr" defTabSz="1219027" fontAlgn="auto">
              <a:spcBef>
                <a:spcPts val="0"/>
              </a:spcBef>
              <a:spcAft>
                <a:spcPts val="0"/>
              </a:spcAft>
              <a:defRPr/>
            </a:pPr>
            <a:endParaRPr lang="da-DK" sz="1867" b="1" kern="0" noProof="1">
              <a:solidFill>
                <a:sysClr val="window" lastClr="FFFFFF"/>
              </a:solidFill>
              <a:latin typeface="Arial" pitchFamily="34" charset="0"/>
              <a:ea typeface="ＭＳ Ｐゴシック" pitchFamily="-97" charset="-128"/>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28450" y="4507257"/>
            <a:ext cx="1588517" cy="2160000"/>
          </a:xfrm>
          <a:prstGeom prst="rect">
            <a:avLst/>
          </a:prstGeom>
          <a:effectLst>
            <a:softEdge rad="0"/>
          </a:effectLst>
        </p:spPr>
      </p:pic>
      <p:sp>
        <p:nvSpPr>
          <p:cNvPr id="15" name="Content Placeholder 9"/>
          <p:cNvSpPr>
            <a:spLocks noGrp="1"/>
          </p:cNvSpPr>
          <p:nvPr>
            <p:ph sz="quarter" idx="10" hasCustomPrompt="1"/>
          </p:nvPr>
        </p:nvSpPr>
        <p:spPr>
          <a:xfrm>
            <a:off x="527383" y="4838147"/>
            <a:ext cx="7488767" cy="1008187"/>
          </a:xfrm>
          <a:prstGeom prst="rect">
            <a:avLst/>
          </a:prstGeom>
        </p:spPr>
        <p:txBody>
          <a:bodyPr/>
          <a:lstStyle>
            <a:lvl1pPr marL="0" indent="0">
              <a:buNone/>
              <a:defRPr sz="7200" b="1">
                <a:solidFill>
                  <a:schemeClr val="bg1"/>
                </a:solidFill>
                <a:latin typeface="Century Gothic" panose="020B0502020202020204" pitchFamily="34" charset="0"/>
              </a:defRPr>
            </a:lvl1pPr>
          </a:lstStyle>
          <a:p>
            <a:pPr lvl="0"/>
            <a:r>
              <a:rPr lang="en-US" dirty="0"/>
              <a:t>Title Here</a:t>
            </a:r>
          </a:p>
        </p:txBody>
      </p:sp>
      <p:sp>
        <p:nvSpPr>
          <p:cNvPr id="16" name="Content Placeholder 9"/>
          <p:cNvSpPr>
            <a:spLocks noGrp="1"/>
          </p:cNvSpPr>
          <p:nvPr>
            <p:ph sz="quarter" idx="11" hasCustomPrompt="1"/>
          </p:nvPr>
        </p:nvSpPr>
        <p:spPr>
          <a:xfrm>
            <a:off x="527383" y="5877273"/>
            <a:ext cx="7488767" cy="577964"/>
          </a:xfrm>
          <a:prstGeom prst="rect">
            <a:avLst/>
          </a:prstGeom>
        </p:spPr>
        <p:txBody>
          <a:bodyPr/>
          <a:lstStyle>
            <a:lvl1pPr marL="0" indent="0">
              <a:buNone/>
              <a:defRPr sz="3733" b="1">
                <a:solidFill>
                  <a:schemeClr val="bg1"/>
                </a:solidFill>
                <a:latin typeface="Century Gothic" panose="020B0502020202020204" pitchFamily="34" charset="0"/>
              </a:defRPr>
            </a:lvl1pPr>
          </a:lstStyle>
          <a:p>
            <a:pPr lvl="0"/>
            <a:r>
              <a:rPr lang="en-US" dirty="0"/>
              <a:t>Saturday 13 June 2015</a:t>
            </a:r>
          </a:p>
        </p:txBody>
      </p:sp>
    </p:spTree>
    <p:extLst>
      <p:ext uri="{BB962C8B-B14F-4D97-AF65-F5344CB8AC3E}">
        <p14:creationId xmlns:p14="http://schemas.microsoft.com/office/powerpoint/2010/main" val="528300879"/>
      </p:ext>
    </p:extLst>
  </p:cSld>
  <p:clrMapOvr>
    <a:masterClrMapping/>
  </p:clrMapOvr>
  <mc:AlternateContent xmlns:mc="http://schemas.openxmlformats.org/markup-compatibility/2006">
    <mc:Choice xmlns:p15="http://schemas.microsoft.com/office/powerpoint/2012/main" xmlns="" Requires="p15">
      <p:transition spd="med">
        <p15:prstTrans prst="fallOver"/>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Intro">
    <p:spTree>
      <p:nvGrpSpPr>
        <p:cNvPr id="1" name=""/>
        <p:cNvGrpSpPr/>
        <p:nvPr/>
      </p:nvGrpSpPr>
      <p:grpSpPr>
        <a:xfrm>
          <a:off x="0" y="0"/>
          <a:ext cx="0" cy="0"/>
          <a:chOff x="0" y="0"/>
          <a:chExt cx="0" cy="0"/>
        </a:xfrm>
      </p:grpSpPr>
      <p:sp>
        <p:nvSpPr>
          <p:cNvPr id="7" name="Titel 1"/>
          <p:cNvSpPr>
            <a:spLocks noGrp="1"/>
          </p:cNvSpPr>
          <p:nvPr>
            <p:ph type="title" hasCustomPrompt="1"/>
          </p:nvPr>
        </p:nvSpPr>
        <p:spPr>
          <a:xfrm>
            <a:off x="348121" y="1500524"/>
            <a:ext cx="11527424" cy="1125231"/>
          </a:xfrm>
          <a:prstGeom prst="rect">
            <a:avLst/>
          </a:prstGeom>
        </p:spPr>
        <p:txBody>
          <a:bodyPr lIns="91429" tIns="45715" rIns="91429" bIns="45715">
            <a:normAutofit/>
          </a:bodyPr>
          <a:lstStyle>
            <a:lvl1pPr algn="l">
              <a:defRPr sz="4800" b="1" spc="-300">
                <a:solidFill>
                  <a:schemeClr val="accent1">
                    <a:lumMod val="10000"/>
                  </a:schemeClr>
                </a:solidFill>
                <a:effectLst/>
                <a:latin typeface="Century Gothic" panose="020B0502020202020204" pitchFamily="34" charset="0"/>
              </a:defRPr>
            </a:lvl1pPr>
          </a:lstStyle>
          <a:p>
            <a:r>
              <a:rPr lang="en-US" dirty="0"/>
              <a:t>Item</a:t>
            </a:r>
            <a:endParaRPr lang="da-DK" dirty="0"/>
          </a:p>
        </p:txBody>
      </p:sp>
      <p:sp>
        <p:nvSpPr>
          <p:cNvPr id="8" name="Pladsholder til tekst 2"/>
          <p:cNvSpPr>
            <a:spLocks noGrp="1"/>
          </p:cNvSpPr>
          <p:nvPr>
            <p:ph type="body" idx="13"/>
          </p:nvPr>
        </p:nvSpPr>
        <p:spPr>
          <a:xfrm>
            <a:off x="363284" y="2834884"/>
            <a:ext cx="11527424" cy="712843"/>
          </a:xfrm>
          <a:prstGeom prst="rect">
            <a:avLst/>
          </a:prstGeom>
        </p:spPr>
        <p:txBody>
          <a:bodyPr lIns="91429" tIns="45715" rIns="91429" bIns="45715" anchor="b"/>
          <a:lstStyle>
            <a:lvl1pPr marL="0" indent="0">
              <a:buNone/>
              <a:defRPr sz="3600" b="1" spc="-15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457147"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80" indent="0">
              <a:buNone/>
              <a:defRPr sz="1600" b="1"/>
            </a:lvl7pPr>
            <a:lvl8pPr marL="3200027" indent="0">
              <a:buNone/>
              <a:defRPr sz="1600" b="1"/>
            </a:lvl8pPr>
            <a:lvl9pPr marL="3657174" indent="0">
              <a:buNone/>
              <a:defRPr sz="1600" b="1"/>
            </a:lvl9pPr>
          </a:lstStyle>
          <a:p>
            <a:pPr lvl="0"/>
            <a:r>
              <a:rPr lang="en-US" dirty="0"/>
              <a:t>Click to edit Master text styles</a:t>
            </a:r>
          </a:p>
        </p:txBody>
      </p:sp>
      <p:sp>
        <p:nvSpPr>
          <p:cNvPr id="9" name="Pladsholder til sidefod 4"/>
          <p:cNvSpPr>
            <a:spLocks noGrp="1"/>
          </p:cNvSpPr>
          <p:nvPr>
            <p:ph type="ftr" sz="quarter" idx="11"/>
          </p:nvPr>
        </p:nvSpPr>
        <p:spPr>
          <a:xfrm>
            <a:off x="7981540" y="6308851"/>
            <a:ext cx="3860800" cy="365125"/>
          </a:xfrm>
          <a:prstGeom prst="rect">
            <a:avLst/>
          </a:prstGeom>
        </p:spPr>
        <p:txBody>
          <a:bodyPr vert="horz" wrap="square" lIns="91429" tIns="45715" rIns="91429" bIns="45715" numCol="1" anchor="t" anchorCtr="0" compatLnSpc="1">
            <a:prstTxWarp prst="textNoShape">
              <a:avLst/>
            </a:prstTxWarp>
          </a:bodyPr>
          <a:lstStyle>
            <a:lvl1pPr algn="r">
              <a:defRPr sz="2000" b="1">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a:defRPr/>
            </a:pPr>
            <a:r>
              <a:rPr lang="da-DK"/>
              <a:t>Item number</a:t>
            </a:r>
            <a:endParaRPr lang="da-DK" dirty="0"/>
          </a:p>
        </p:txBody>
      </p:sp>
      <p:sp>
        <p:nvSpPr>
          <p:cNvPr id="10" name="Rectangle 9"/>
          <p:cNvSpPr/>
          <p:nvPr userDrawn="1"/>
        </p:nvSpPr>
        <p:spPr>
          <a:xfrm>
            <a:off x="0" y="0"/>
            <a:ext cx="12192000" cy="240224"/>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sp>
        <p:nvSpPr>
          <p:cNvPr id="11" name="Rectangle 10"/>
          <p:cNvSpPr/>
          <p:nvPr userDrawn="1"/>
        </p:nvSpPr>
        <p:spPr>
          <a:xfrm>
            <a:off x="0" y="5768400"/>
            <a:ext cx="12192000" cy="108960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pic>
        <p:nvPicPr>
          <p:cNvPr id="12" name="Picture 2" descr="S:\D C D\NEW TW 2014\Crests Logos\Full Logotype LEFT\COLOUR LEFT\Full Logotype COL SML white tex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9222" y="5847101"/>
            <a:ext cx="3842150" cy="937811"/>
          </a:xfrm>
          <a:prstGeom prst="rect">
            <a:avLst/>
          </a:prstGeom>
          <a:noFill/>
          <a:extLst>
            <a:ext uri="{909E8E84-426E-40DD-AFC4-6F175D3DCCD1}">
              <a14:hiddenFill xmlns:a14="http://schemas.microsoft.com/office/drawing/2010/main">
                <a:solidFill>
                  <a:srgbClr val="FFFFFF"/>
                </a:solidFill>
              </a14:hiddenFill>
            </a:ext>
          </a:extLst>
        </p:spPr>
      </p:pic>
      <p:sp>
        <p:nvSpPr>
          <p:cNvPr id="13" name="Pladsholder til tekst 2"/>
          <p:cNvSpPr>
            <a:spLocks noGrp="1"/>
          </p:cNvSpPr>
          <p:nvPr>
            <p:ph type="body" idx="14" hasCustomPrompt="1"/>
          </p:nvPr>
        </p:nvSpPr>
        <p:spPr>
          <a:xfrm>
            <a:off x="383948" y="1162842"/>
            <a:ext cx="11527424" cy="344743"/>
          </a:xfrm>
          <a:prstGeom prst="rect">
            <a:avLst/>
          </a:prstGeom>
        </p:spPr>
        <p:txBody>
          <a:bodyPr lIns="91429" tIns="45715" rIns="91429" bIns="45715" anchor="b"/>
          <a:lstStyle>
            <a:lvl1pPr marL="0" indent="0">
              <a:buNone/>
              <a:defRPr sz="2000" b="1">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defRPr>
            </a:lvl1pPr>
            <a:lvl2pPr marL="457147"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80" indent="0">
              <a:buNone/>
              <a:defRPr sz="1600" b="1"/>
            </a:lvl7pPr>
            <a:lvl8pPr marL="3200027" indent="0">
              <a:buNone/>
              <a:defRPr sz="1600" b="1"/>
            </a:lvl8pPr>
            <a:lvl9pPr marL="3657174" indent="0">
              <a:buNone/>
              <a:defRPr sz="1600" b="1"/>
            </a:lvl9pPr>
          </a:lstStyle>
          <a:p>
            <a:pPr lvl="0"/>
            <a:r>
              <a:rPr lang="en-US" dirty="0"/>
              <a:t>Item number</a:t>
            </a:r>
          </a:p>
        </p:txBody>
      </p:sp>
      <p:sp>
        <p:nvSpPr>
          <p:cNvPr id="14" name="Pladsholder til tekst 2"/>
          <p:cNvSpPr>
            <a:spLocks noGrp="1"/>
          </p:cNvSpPr>
          <p:nvPr>
            <p:ph type="body" idx="15"/>
          </p:nvPr>
        </p:nvSpPr>
        <p:spPr>
          <a:xfrm>
            <a:off x="363284" y="3626605"/>
            <a:ext cx="11527424" cy="468729"/>
          </a:xfrm>
          <a:prstGeom prst="rect">
            <a:avLst/>
          </a:prstGeom>
        </p:spPr>
        <p:txBody>
          <a:bodyPr lIns="91429" tIns="45715" rIns="91429" bIns="45715" anchor="b"/>
          <a:lstStyle>
            <a:lvl1pPr marL="0" indent="0">
              <a:buNone/>
              <a:defRPr sz="2800" b="0" spc="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457147"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80" indent="0">
              <a:buNone/>
              <a:defRPr sz="1600" b="1"/>
            </a:lvl7pPr>
            <a:lvl8pPr marL="3200027" indent="0">
              <a:buNone/>
              <a:defRPr sz="1600" b="1"/>
            </a:lvl8pPr>
            <a:lvl9pPr marL="3657174" indent="0">
              <a:buNone/>
              <a:defRPr sz="1600" b="1"/>
            </a:lvl9pPr>
          </a:lstStyle>
          <a:p>
            <a:pPr lvl="0"/>
            <a:r>
              <a:rPr lang="en-US" dirty="0"/>
              <a:t>Click to edit Master text styles</a:t>
            </a:r>
          </a:p>
        </p:txBody>
      </p:sp>
    </p:spTree>
    <p:extLst>
      <p:ext uri="{BB962C8B-B14F-4D97-AF65-F5344CB8AC3E}">
        <p14:creationId xmlns:p14="http://schemas.microsoft.com/office/powerpoint/2010/main" val="16958455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5_Title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6C116D11-769B-4372-8F8B-48687E2840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5291327"/>
          </a:xfrm>
          <a:prstGeom prst="rect">
            <a:avLst/>
          </a:prstGeom>
        </p:spPr>
      </p:pic>
      <p:sp>
        <p:nvSpPr>
          <p:cNvPr id="12" name="Kombinationstegning 7"/>
          <p:cNvSpPr/>
          <p:nvPr userDrawn="1"/>
        </p:nvSpPr>
        <p:spPr bwMode="auto">
          <a:xfrm>
            <a:off x="-35982" y="3254376"/>
            <a:ext cx="12242801" cy="3429000"/>
          </a:xfrm>
          <a:custGeom>
            <a:avLst/>
            <a:gdLst>
              <a:gd name="connsiteX0" fmla="*/ 12700 w 9182100"/>
              <a:gd name="connsiteY0" fmla="*/ 0 h 3136900"/>
              <a:gd name="connsiteX1" fmla="*/ 5702300 w 9182100"/>
              <a:gd name="connsiteY1" fmla="*/ 1016000 h 3136900"/>
              <a:gd name="connsiteX2" fmla="*/ 9182100 w 9182100"/>
              <a:gd name="connsiteY2" fmla="*/ 609600 h 3136900"/>
              <a:gd name="connsiteX3" fmla="*/ 9182100 w 9182100"/>
              <a:gd name="connsiteY3" fmla="*/ 3136900 h 3136900"/>
              <a:gd name="connsiteX4" fmla="*/ 0 w 9182100"/>
              <a:gd name="connsiteY4" fmla="*/ 3136900 h 3136900"/>
              <a:gd name="connsiteX5" fmla="*/ 12700 w 9182100"/>
              <a:gd name="connsiteY5" fmla="*/ 0 h 3136900"/>
              <a:gd name="connsiteX0" fmla="*/ 12700 w 9182100"/>
              <a:gd name="connsiteY0" fmla="*/ 0 h 3136900"/>
              <a:gd name="connsiteX1" fmla="*/ 5702300 w 9182100"/>
              <a:gd name="connsiteY1" fmla="*/ 1016000 h 3136900"/>
              <a:gd name="connsiteX2" fmla="*/ 9182100 w 9182100"/>
              <a:gd name="connsiteY2" fmla="*/ 609600 h 3136900"/>
              <a:gd name="connsiteX3" fmla="*/ 9182100 w 9182100"/>
              <a:gd name="connsiteY3" fmla="*/ 3136900 h 3136900"/>
              <a:gd name="connsiteX4" fmla="*/ 0 w 9182100"/>
              <a:gd name="connsiteY4" fmla="*/ 3136900 h 3136900"/>
              <a:gd name="connsiteX5" fmla="*/ 12700 w 9182100"/>
              <a:gd name="connsiteY5" fmla="*/ 0 h 3136900"/>
              <a:gd name="connsiteX0" fmla="*/ 12700 w 9182100"/>
              <a:gd name="connsiteY0" fmla="*/ 0 h 3403600"/>
              <a:gd name="connsiteX1" fmla="*/ 5702300 w 9182100"/>
              <a:gd name="connsiteY1" fmla="*/ 1016000 h 3403600"/>
              <a:gd name="connsiteX2" fmla="*/ 9182100 w 9182100"/>
              <a:gd name="connsiteY2" fmla="*/ 609600 h 3403600"/>
              <a:gd name="connsiteX3" fmla="*/ 9182100 w 9182100"/>
              <a:gd name="connsiteY3" fmla="*/ 3403600 h 3403600"/>
              <a:gd name="connsiteX4" fmla="*/ 0 w 9182100"/>
              <a:gd name="connsiteY4" fmla="*/ 3136900 h 3403600"/>
              <a:gd name="connsiteX5" fmla="*/ 12700 w 9182100"/>
              <a:gd name="connsiteY5" fmla="*/ 0 h 3403600"/>
              <a:gd name="connsiteX0" fmla="*/ 12700 w 9182100"/>
              <a:gd name="connsiteY0" fmla="*/ 0 h 3429000"/>
              <a:gd name="connsiteX1" fmla="*/ 5702300 w 9182100"/>
              <a:gd name="connsiteY1" fmla="*/ 1016000 h 3429000"/>
              <a:gd name="connsiteX2" fmla="*/ 9182100 w 9182100"/>
              <a:gd name="connsiteY2" fmla="*/ 609600 h 3429000"/>
              <a:gd name="connsiteX3" fmla="*/ 9182100 w 9182100"/>
              <a:gd name="connsiteY3" fmla="*/ 3403600 h 3429000"/>
              <a:gd name="connsiteX4" fmla="*/ 0 w 9182100"/>
              <a:gd name="connsiteY4" fmla="*/ 3429000 h 3429000"/>
              <a:gd name="connsiteX5" fmla="*/ 12700 w 9182100"/>
              <a:gd name="connsiteY5"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2100" h="3429000">
                <a:moveTo>
                  <a:pt x="12700" y="0"/>
                </a:moveTo>
                <a:cubicBezTo>
                  <a:pt x="1909233" y="338667"/>
                  <a:pt x="3894667" y="1011767"/>
                  <a:pt x="5702300" y="1016000"/>
                </a:cubicBezTo>
                <a:cubicBezTo>
                  <a:pt x="7509933" y="1020233"/>
                  <a:pt x="8022167" y="745067"/>
                  <a:pt x="9182100" y="609600"/>
                </a:cubicBezTo>
                <a:lnTo>
                  <a:pt x="9182100" y="3403600"/>
                </a:lnTo>
                <a:lnTo>
                  <a:pt x="0" y="3429000"/>
                </a:lnTo>
                <a:cubicBezTo>
                  <a:pt x="4233" y="2383367"/>
                  <a:pt x="8467" y="1045633"/>
                  <a:pt x="12700" y="0"/>
                </a:cubicBezTo>
                <a:close/>
              </a:path>
            </a:pathLst>
          </a:custGeom>
          <a:solidFill>
            <a:srgbClr val="8BC9FD"/>
          </a:solidFill>
          <a:ln w="9525">
            <a:noFill/>
            <a:miter lim="800000"/>
            <a:headEnd/>
            <a:tailEnd/>
          </a:ln>
          <a:effectLst/>
        </p:spPr>
        <p:txBody>
          <a:bodyPr lIns="121905" tIns="60953" rIns="121905" bIns="60953" anchor="ctr"/>
          <a:lstStyle/>
          <a:p>
            <a:pPr indent="-457135" algn="ctr" fontAlgn="auto">
              <a:spcBef>
                <a:spcPts val="0"/>
              </a:spcBef>
              <a:spcAft>
                <a:spcPts val="0"/>
              </a:spcAft>
              <a:defRPr/>
            </a:pPr>
            <a:endParaRPr lang="da-DK" sz="2400" b="1" kern="0" noProof="1">
              <a:solidFill>
                <a:srgbClr val="FFFFFF"/>
              </a:solidFill>
              <a:latin typeface="Arial" pitchFamily="34" charset="0"/>
              <a:ea typeface="ＭＳ Ｐゴシック" pitchFamily="-97" charset="-128"/>
            </a:endParaRPr>
          </a:p>
        </p:txBody>
      </p:sp>
      <p:sp>
        <p:nvSpPr>
          <p:cNvPr id="13" name="Kombinationstegning 423"/>
          <p:cNvSpPr/>
          <p:nvPr userDrawn="1"/>
        </p:nvSpPr>
        <p:spPr>
          <a:xfrm>
            <a:off x="-38100" y="3448051"/>
            <a:ext cx="12242800" cy="3429000"/>
          </a:xfrm>
          <a:custGeom>
            <a:avLst/>
            <a:gdLst>
              <a:gd name="connsiteX0" fmla="*/ 12700 w 9182100"/>
              <a:gd name="connsiteY0" fmla="*/ 0 h 3136900"/>
              <a:gd name="connsiteX1" fmla="*/ 5702300 w 9182100"/>
              <a:gd name="connsiteY1" fmla="*/ 1016000 h 3136900"/>
              <a:gd name="connsiteX2" fmla="*/ 9182100 w 9182100"/>
              <a:gd name="connsiteY2" fmla="*/ 609600 h 3136900"/>
              <a:gd name="connsiteX3" fmla="*/ 9182100 w 9182100"/>
              <a:gd name="connsiteY3" fmla="*/ 3136900 h 3136900"/>
              <a:gd name="connsiteX4" fmla="*/ 0 w 9182100"/>
              <a:gd name="connsiteY4" fmla="*/ 3136900 h 3136900"/>
              <a:gd name="connsiteX5" fmla="*/ 12700 w 9182100"/>
              <a:gd name="connsiteY5" fmla="*/ 0 h 3136900"/>
              <a:gd name="connsiteX0" fmla="*/ 12700 w 9182100"/>
              <a:gd name="connsiteY0" fmla="*/ 0 h 3136900"/>
              <a:gd name="connsiteX1" fmla="*/ 5702300 w 9182100"/>
              <a:gd name="connsiteY1" fmla="*/ 1016000 h 3136900"/>
              <a:gd name="connsiteX2" fmla="*/ 9182100 w 9182100"/>
              <a:gd name="connsiteY2" fmla="*/ 609600 h 3136900"/>
              <a:gd name="connsiteX3" fmla="*/ 9182100 w 9182100"/>
              <a:gd name="connsiteY3" fmla="*/ 3136900 h 3136900"/>
              <a:gd name="connsiteX4" fmla="*/ 0 w 9182100"/>
              <a:gd name="connsiteY4" fmla="*/ 3136900 h 3136900"/>
              <a:gd name="connsiteX5" fmla="*/ 12700 w 9182100"/>
              <a:gd name="connsiteY5" fmla="*/ 0 h 3136900"/>
              <a:gd name="connsiteX0" fmla="*/ 12700 w 9182100"/>
              <a:gd name="connsiteY0" fmla="*/ 0 h 3403600"/>
              <a:gd name="connsiteX1" fmla="*/ 5702300 w 9182100"/>
              <a:gd name="connsiteY1" fmla="*/ 1016000 h 3403600"/>
              <a:gd name="connsiteX2" fmla="*/ 9182100 w 9182100"/>
              <a:gd name="connsiteY2" fmla="*/ 609600 h 3403600"/>
              <a:gd name="connsiteX3" fmla="*/ 9182100 w 9182100"/>
              <a:gd name="connsiteY3" fmla="*/ 3403600 h 3403600"/>
              <a:gd name="connsiteX4" fmla="*/ 0 w 9182100"/>
              <a:gd name="connsiteY4" fmla="*/ 3136900 h 3403600"/>
              <a:gd name="connsiteX5" fmla="*/ 12700 w 9182100"/>
              <a:gd name="connsiteY5" fmla="*/ 0 h 3403600"/>
              <a:gd name="connsiteX0" fmla="*/ 12700 w 9182100"/>
              <a:gd name="connsiteY0" fmla="*/ 0 h 3429000"/>
              <a:gd name="connsiteX1" fmla="*/ 5702300 w 9182100"/>
              <a:gd name="connsiteY1" fmla="*/ 1016000 h 3429000"/>
              <a:gd name="connsiteX2" fmla="*/ 9182100 w 9182100"/>
              <a:gd name="connsiteY2" fmla="*/ 609600 h 3429000"/>
              <a:gd name="connsiteX3" fmla="*/ 9182100 w 9182100"/>
              <a:gd name="connsiteY3" fmla="*/ 3403600 h 3429000"/>
              <a:gd name="connsiteX4" fmla="*/ 0 w 9182100"/>
              <a:gd name="connsiteY4" fmla="*/ 3429000 h 3429000"/>
              <a:gd name="connsiteX5" fmla="*/ 12700 w 9182100"/>
              <a:gd name="connsiteY5"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82100" h="3429000">
                <a:moveTo>
                  <a:pt x="12700" y="0"/>
                </a:moveTo>
                <a:cubicBezTo>
                  <a:pt x="1909233" y="338667"/>
                  <a:pt x="3894667" y="1011767"/>
                  <a:pt x="5702300" y="1016000"/>
                </a:cubicBezTo>
                <a:cubicBezTo>
                  <a:pt x="7509933" y="1020233"/>
                  <a:pt x="8022167" y="745067"/>
                  <a:pt x="9182100" y="609600"/>
                </a:cubicBezTo>
                <a:lnTo>
                  <a:pt x="9182100" y="3403600"/>
                </a:lnTo>
                <a:lnTo>
                  <a:pt x="0" y="3429000"/>
                </a:lnTo>
                <a:cubicBezTo>
                  <a:pt x="4233" y="2383367"/>
                  <a:pt x="8467" y="1045633"/>
                  <a:pt x="12700" y="0"/>
                </a:cubicBezTo>
                <a:close/>
              </a:path>
            </a:pathLst>
          </a:custGeom>
          <a:solidFill>
            <a:schemeClr val="tx2">
              <a:lumMod val="75000"/>
            </a:schemeClr>
          </a:solidFill>
          <a:ln w="9525">
            <a:solidFill>
              <a:schemeClr val="accent3">
                <a:lumMod val="50000"/>
              </a:schemeClr>
            </a:solidFill>
            <a:miter lim="800000"/>
            <a:headEnd/>
            <a:tailEnd/>
          </a:ln>
          <a:effectLst>
            <a:outerShdw blurRad="63500" dist="23000" dir="5400000" rotWithShape="0">
              <a:srgbClr val="000000">
                <a:alpha val="34999"/>
              </a:srgbClr>
            </a:outerShdw>
          </a:effectLst>
        </p:spPr>
        <p:txBody>
          <a:bodyPr lIns="121905" tIns="60953" rIns="121905" bIns="60953" anchor="ctr"/>
          <a:lstStyle/>
          <a:p>
            <a:pPr indent="-457135" algn="ctr" defTabSz="1219027" fontAlgn="auto">
              <a:spcBef>
                <a:spcPts val="0"/>
              </a:spcBef>
              <a:spcAft>
                <a:spcPts val="0"/>
              </a:spcAft>
              <a:defRPr/>
            </a:pPr>
            <a:endParaRPr lang="da-DK" sz="1867" b="1" kern="0" noProof="1">
              <a:solidFill>
                <a:sysClr val="window" lastClr="FFFFFF"/>
              </a:solidFill>
              <a:latin typeface="Arial" pitchFamily="34" charset="0"/>
              <a:ea typeface="ＭＳ Ｐゴシック" pitchFamily="-97" charset="-128"/>
            </a:endParaRP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28450" y="4507257"/>
            <a:ext cx="1588517" cy="2160000"/>
          </a:xfrm>
          <a:prstGeom prst="rect">
            <a:avLst/>
          </a:prstGeom>
          <a:effectLst>
            <a:softEdge rad="0"/>
          </a:effectLst>
        </p:spPr>
      </p:pic>
      <p:sp>
        <p:nvSpPr>
          <p:cNvPr id="15" name="Content Placeholder 9"/>
          <p:cNvSpPr>
            <a:spLocks noGrp="1"/>
          </p:cNvSpPr>
          <p:nvPr>
            <p:ph sz="quarter" idx="10" hasCustomPrompt="1"/>
          </p:nvPr>
        </p:nvSpPr>
        <p:spPr>
          <a:xfrm>
            <a:off x="527383" y="4838147"/>
            <a:ext cx="7488767" cy="1008187"/>
          </a:xfrm>
          <a:prstGeom prst="rect">
            <a:avLst/>
          </a:prstGeom>
        </p:spPr>
        <p:txBody>
          <a:bodyPr/>
          <a:lstStyle>
            <a:lvl1pPr marL="0" indent="0">
              <a:buNone/>
              <a:defRPr sz="7200" b="1">
                <a:solidFill>
                  <a:schemeClr val="bg1"/>
                </a:solidFill>
                <a:latin typeface="Century Gothic" panose="020B0502020202020204" pitchFamily="34" charset="0"/>
              </a:defRPr>
            </a:lvl1pPr>
          </a:lstStyle>
          <a:p>
            <a:pPr lvl="0"/>
            <a:r>
              <a:rPr lang="en-US" dirty="0"/>
              <a:t>Title Here</a:t>
            </a:r>
          </a:p>
        </p:txBody>
      </p:sp>
      <p:sp>
        <p:nvSpPr>
          <p:cNvPr id="16" name="Content Placeholder 9"/>
          <p:cNvSpPr>
            <a:spLocks noGrp="1"/>
          </p:cNvSpPr>
          <p:nvPr>
            <p:ph sz="quarter" idx="11" hasCustomPrompt="1"/>
          </p:nvPr>
        </p:nvSpPr>
        <p:spPr>
          <a:xfrm>
            <a:off x="527383" y="5877273"/>
            <a:ext cx="7488767" cy="577964"/>
          </a:xfrm>
          <a:prstGeom prst="rect">
            <a:avLst/>
          </a:prstGeom>
        </p:spPr>
        <p:txBody>
          <a:bodyPr/>
          <a:lstStyle>
            <a:lvl1pPr marL="0" indent="0">
              <a:buNone/>
              <a:defRPr sz="3733" b="1">
                <a:solidFill>
                  <a:schemeClr val="bg1"/>
                </a:solidFill>
                <a:latin typeface="Century Gothic" panose="020B0502020202020204" pitchFamily="34" charset="0"/>
              </a:defRPr>
            </a:lvl1pPr>
          </a:lstStyle>
          <a:p>
            <a:pPr lvl="0"/>
            <a:r>
              <a:rPr lang="en-US" dirty="0"/>
              <a:t>Saturday 13 June 2015</a:t>
            </a:r>
          </a:p>
        </p:txBody>
      </p:sp>
    </p:spTree>
    <p:extLst>
      <p:ext uri="{BB962C8B-B14F-4D97-AF65-F5344CB8AC3E}">
        <p14:creationId xmlns:p14="http://schemas.microsoft.com/office/powerpoint/2010/main" val="2363083403"/>
      </p:ext>
    </p:extLst>
  </p:cSld>
  <p:clrMapOvr>
    <a:masterClrMapping/>
  </p:clrMapOvr>
  <mc:AlternateContent xmlns:mc="http://schemas.openxmlformats.org/markup-compatibility/2006">
    <mc:Choice xmlns:p15="http://schemas.microsoft.com/office/powerpoint/2012/main" xmlns="" Requires="p15">
      <p:transition spd="med">
        <p15:prstTrans prst="fallOver"/>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_Intro">
    <p:spTree>
      <p:nvGrpSpPr>
        <p:cNvPr id="1" name=""/>
        <p:cNvGrpSpPr/>
        <p:nvPr/>
      </p:nvGrpSpPr>
      <p:grpSpPr>
        <a:xfrm>
          <a:off x="0" y="0"/>
          <a:ext cx="0" cy="0"/>
          <a:chOff x="0" y="0"/>
          <a:chExt cx="0" cy="0"/>
        </a:xfrm>
      </p:grpSpPr>
      <p:sp>
        <p:nvSpPr>
          <p:cNvPr id="7" name="Titel 1"/>
          <p:cNvSpPr>
            <a:spLocks noGrp="1"/>
          </p:cNvSpPr>
          <p:nvPr>
            <p:ph type="title" hasCustomPrompt="1"/>
          </p:nvPr>
        </p:nvSpPr>
        <p:spPr>
          <a:xfrm>
            <a:off x="348121" y="1500524"/>
            <a:ext cx="11527424" cy="1125231"/>
          </a:xfrm>
          <a:prstGeom prst="rect">
            <a:avLst/>
          </a:prstGeom>
        </p:spPr>
        <p:txBody>
          <a:bodyPr lIns="91429" tIns="45715" rIns="91429" bIns="45715">
            <a:normAutofit/>
          </a:bodyPr>
          <a:lstStyle>
            <a:lvl1pPr algn="l">
              <a:defRPr sz="4800" b="1" spc="-300">
                <a:solidFill>
                  <a:schemeClr val="accent1">
                    <a:lumMod val="10000"/>
                  </a:schemeClr>
                </a:solidFill>
                <a:effectLst/>
                <a:latin typeface="Century Gothic" panose="020B0502020202020204" pitchFamily="34" charset="0"/>
              </a:defRPr>
            </a:lvl1pPr>
          </a:lstStyle>
          <a:p>
            <a:r>
              <a:rPr lang="en-US" dirty="0"/>
              <a:t>Item</a:t>
            </a:r>
            <a:endParaRPr lang="da-DK" dirty="0"/>
          </a:p>
        </p:txBody>
      </p:sp>
      <p:sp>
        <p:nvSpPr>
          <p:cNvPr id="8" name="Pladsholder til tekst 2"/>
          <p:cNvSpPr>
            <a:spLocks noGrp="1"/>
          </p:cNvSpPr>
          <p:nvPr>
            <p:ph type="body" idx="13"/>
          </p:nvPr>
        </p:nvSpPr>
        <p:spPr>
          <a:xfrm>
            <a:off x="363284" y="2834884"/>
            <a:ext cx="11527424" cy="712843"/>
          </a:xfrm>
          <a:prstGeom prst="rect">
            <a:avLst/>
          </a:prstGeom>
        </p:spPr>
        <p:txBody>
          <a:bodyPr lIns="91429" tIns="45715" rIns="91429" bIns="45715" anchor="b"/>
          <a:lstStyle>
            <a:lvl1pPr marL="0" indent="0">
              <a:buNone/>
              <a:defRPr sz="3600" b="1" spc="-15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457147"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80" indent="0">
              <a:buNone/>
              <a:defRPr sz="1600" b="1"/>
            </a:lvl7pPr>
            <a:lvl8pPr marL="3200027" indent="0">
              <a:buNone/>
              <a:defRPr sz="1600" b="1"/>
            </a:lvl8pPr>
            <a:lvl9pPr marL="3657174" indent="0">
              <a:buNone/>
              <a:defRPr sz="1600" b="1"/>
            </a:lvl9pPr>
          </a:lstStyle>
          <a:p>
            <a:pPr lvl="0"/>
            <a:r>
              <a:rPr lang="en-US" dirty="0"/>
              <a:t>Click to edit Master text styles</a:t>
            </a:r>
          </a:p>
        </p:txBody>
      </p:sp>
      <p:sp>
        <p:nvSpPr>
          <p:cNvPr id="9" name="Pladsholder til sidefod 4"/>
          <p:cNvSpPr>
            <a:spLocks noGrp="1"/>
          </p:cNvSpPr>
          <p:nvPr>
            <p:ph type="ftr" sz="quarter" idx="11"/>
          </p:nvPr>
        </p:nvSpPr>
        <p:spPr>
          <a:xfrm>
            <a:off x="7981540" y="6308851"/>
            <a:ext cx="3860800" cy="365125"/>
          </a:xfrm>
          <a:prstGeom prst="rect">
            <a:avLst/>
          </a:prstGeom>
        </p:spPr>
        <p:txBody>
          <a:bodyPr vert="horz" wrap="square" lIns="91429" tIns="45715" rIns="91429" bIns="45715" numCol="1" anchor="t" anchorCtr="0" compatLnSpc="1">
            <a:prstTxWarp prst="textNoShape">
              <a:avLst/>
            </a:prstTxWarp>
          </a:bodyPr>
          <a:lstStyle>
            <a:lvl1pPr algn="r">
              <a:defRPr sz="2000" b="1">
                <a:solidFill>
                  <a:schemeClr val="bg2">
                    <a:lumMod val="50000"/>
                  </a:schemeClr>
                </a:solidFill>
                <a:latin typeface="Tahoma" panose="020B0604030504040204" pitchFamily="34" charset="0"/>
                <a:ea typeface="Tahoma" panose="020B0604030504040204" pitchFamily="34" charset="0"/>
                <a:cs typeface="Tahoma" panose="020B0604030504040204" pitchFamily="34" charset="0"/>
              </a:defRPr>
            </a:lvl1pPr>
          </a:lstStyle>
          <a:p>
            <a:pPr>
              <a:defRPr/>
            </a:pPr>
            <a:r>
              <a:rPr lang="da-DK"/>
              <a:t>Item number</a:t>
            </a:r>
            <a:endParaRPr lang="da-DK" dirty="0"/>
          </a:p>
        </p:txBody>
      </p:sp>
      <p:sp>
        <p:nvSpPr>
          <p:cNvPr id="10" name="Rectangle 9"/>
          <p:cNvSpPr/>
          <p:nvPr userDrawn="1"/>
        </p:nvSpPr>
        <p:spPr>
          <a:xfrm>
            <a:off x="0" y="0"/>
            <a:ext cx="12192000" cy="240224"/>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sp>
        <p:nvSpPr>
          <p:cNvPr id="11" name="Rectangle 10"/>
          <p:cNvSpPr/>
          <p:nvPr userDrawn="1"/>
        </p:nvSpPr>
        <p:spPr>
          <a:xfrm>
            <a:off x="0" y="5768400"/>
            <a:ext cx="12192000" cy="108960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dirty="0"/>
          </a:p>
        </p:txBody>
      </p:sp>
      <p:pic>
        <p:nvPicPr>
          <p:cNvPr id="12" name="Picture 2" descr="S:\D C D\NEW TW 2014\Crests Logos\Full Logotype LEFT\COLOUR LEFT\Full Logotype COL SML white tex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069222" y="5847101"/>
            <a:ext cx="3842150" cy="937811"/>
          </a:xfrm>
          <a:prstGeom prst="rect">
            <a:avLst/>
          </a:prstGeom>
          <a:noFill/>
          <a:extLst>
            <a:ext uri="{909E8E84-426E-40DD-AFC4-6F175D3DCCD1}">
              <a14:hiddenFill xmlns:a14="http://schemas.microsoft.com/office/drawing/2010/main">
                <a:solidFill>
                  <a:srgbClr val="FFFFFF"/>
                </a:solidFill>
              </a14:hiddenFill>
            </a:ext>
          </a:extLst>
        </p:spPr>
      </p:pic>
      <p:sp>
        <p:nvSpPr>
          <p:cNvPr id="13" name="Pladsholder til tekst 2"/>
          <p:cNvSpPr>
            <a:spLocks noGrp="1"/>
          </p:cNvSpPr>
          <p:nvPr>
            <p:ph type="body" idx="14" hasCustomPrompt="1"/>
          </p:nvPr>
        </p:nvSpPr>
        <p:spPr>
          <a:xfrm>
            <a:off x="383948" y="1162842"/>
            <a:ext cx="11527424" cy="344743"/>
          </a:xfrm>
          <a:prstGeom prst="rect">
            <a:avLst/>
          </a:prstGeom>
        </p:spPr>
        <p:txBody>
          <a:bodyPr lIns="91429" tIns="45715" rIns="91429" bIns="45715" anchor="b"/>
          <a:lstStyle>
            <a:lvl1pPr marL="0" indent="0">
              <a:buNone/>
              <a:defRPr sz="2000" b="1">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defRPr>
            </a:lvl1pPr>
            <a:lvl2pPr marL="457147"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80" indent="0">
              <a:buNone/>
              <a:defRPr sz="1600" b="1"/>
            </a:lvl7pPr>
            <a:lvl8pPr marL="3200027" indent="0">
              <a:buNone/>
              <a:defRPr sz="1600" b="1"/>
            </a:lvl8pPr>
            <a:lvl9pPr marL="3657174" indent="0">
              <a:buNone/>
              <a:defRPr sz="1600" b="1"/>
            </a:lvl9pPr>
          </a:lstStyle>
          <a:p>
            <a:pPr lvl="0"/>
            <a:r>
              <a:rPr lang="en-US" dirty="0"/>
              <a:t>Item number</a:t>
            </a:r>
          </a:p>
        </p:txBody>
      </p:sp>
      <p:sp>
        <p:nvSpPr>
          <p:cNvPr id="14" name="Pladsholder til tekst 2"/>
          <p:cNvSpPr>
            <a:spLocks noGrp="1"/>
          </p:cNvSpPr>
          <p:nvPr>
            <p:ph type="body" idx="15"/>
          </p:nvPr>
        </p:nvSpPr>
        <p:spPr>
          <a:xfrm>
            <a:off x="363284" y="3626605"/>
            <a:ext cx="11527424" cy="468729"/>
          </a:xfrm>
          <a:prstGeom prst="rect">
            <a:avLst/>
          </a:prstGeom>
        </p:spPr>
        <p:txBody>
          <a:bodyPr lIns="91429" tIns="45715" rIns="91429" bIns="45715" anchor="b"/>
          <a:lstStyle>
            <a:lvl1pPr marL="0" indent="0">
              <a:buNone/>
              <a:defRPr sz="2800" b="0" spc="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457147" indent="0">
              <a:buNone/>
              <a:defRPr sz="2000" b="1"/>
            </a:lvl2pPr>
            <a:lvl3pPr marL="914293" indent="0">
              <a:buNone/>
              <a:defRPr sz="1800" b="1"/>
            </a:lvl3pPr>
            <a:lvl4pPr marL="1371440" indent="0">
              <a:buNone/>
              <a:defRPr sz="1600" b="1"/>
            </a:lvl4pPr>
            <a:lvl5pPr marL="1828587" indent="0">
              <a:buNone/>
              <a:defRPr sz="1600" b="1"/>
            </a:lvl5pPr>
            <a:lvl6pPr marL="2285733" indent="0">
              <a:buNone/>
              <a:defRPr sz="1600" b="1"/>
            </a:lvl6pPr>
            <a:lvl7pPr marL="2742880" indent="0">
              <a:buNone/>
              <a:defRPr sz="1600" b="1"/>
            </a:lvl7pPr>
            <a:lvl8pPr marL="3200027" indent="0">
              <a:buNone/>
              <a:defRPr sz="1600" b="1"/>
            </a:lvl8pPr>
            <a:lvl9pPr marL="3657174" indent="0">
              <a:buNone/>
              <a:defRPr sz="1600" b="1"/>
            </a:lvl9pPr>
          </a:lstStyle>
          <a:p>
            <a:pPr lvl="0"/>
            <a:r>
              <a:rPr lang="en-US" dirty="0"/>
              <a:t>Click to edit Master text styles</a:t>
            </a:r>
          </a:p>
        </p:txBody>
      </p:sp>
    </p:spTree>
    <p:extLst>
      <p:ext uri="{BB962C8B-B14F-4D97-AF65-F5344CB8AC3E}">
        <p14:creationId xmlns:p14="http://schemas.microsoft.com/office/powerpoint/2010/main" val="1108633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FAF15A-B0DE-D92B-706F-F1F079B7DA3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FA274EE8-158B-9ECD-E5AF-E0348E6EC9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xmlns="" id="{ED308E51-EA4F-2121-A881-BEFFD4FF83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xmlns="" id="{5EA36D2D-0C14-F64C-C871-2C906E35E089}"/>
              </a:ext>
            </a:extLst>
          </p:cNvPr>
          <p:cNvSpPr>
            <a:spLocks noGrp="1"/>
          </p:cNvSpPr>
          <p:nvPr>
            <p:ph type="dt" sz="half" idx="10"/>
          </p:nvPr>
        </p:nvSpPr>
        <p:spPr/>
        <p:txBody>
          <a:bodyPr/>
          <a:lstStyle/>
          <a:p>
            <a:fld id="{E93E3DD1-24DB-41C4-8D2B-8F63F4BFBAF1}" type="datetimeFigureOut">
              <a:rPr lang="en-GB" smtClean="0"/>
              <a:t>24/10/2023</a:t>
            </a:fld>
            <a:endParaRPr lang="en-GB"/>
          </a:p>
        </p:txBody>
      </p:sp>
      <p:sp>
        <p:nvSpPr>
          <p:cNvPr id="6" name="Footer Placeholder 5">
            <a:extLst>
              <a:ext uri="{FF2B5EF4-FFF2-40B4-BE49-F238E27FC236}">
                <a16:creationId xmlns:a16="http://schemas.microsoft.com/office/drawing/2014/main" xmlns="" id="{2E14E395-200A-57C4-DF85-F51726BF1FC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2768B4EE-A595-E037-C9A7-5DE917E0A1B8}"/>
              </a:ext>
            </a:extLst>
          </p:cNvPr>
          <p:cNvSpPr>
            <a:spLocks noGrp="1"/>
          </p:cNvSpPr>
          <p:nvPr>
            <p:ph type="sldNum" sz="quarter" idx="12"/>
          </p:nvPr>
        </p:nvSpPr>
        <p:spPr/>
        <p:txBody>
          <a:bodyPr/>
          <a:lstStyle/>
          <a:p>
            <a:fld id="{82D3C831-1B38-450F-85FA-82A1ED3F5070}" type="slidenum">
              <a:rPr lang="en-GB" smtClean="0"/>
              <a:t>‹#›</a:t>
            </a:fld>
            <a:endParaRPr lang="en-GB"/>
          </a:p>
        </p:txBody>
      </p:sp>
    </p:spTree>
    <p:extLst>
      <p:ext uri="{BB962C8B-B14F-4D97-AF65-F5344CB8AC3E}">
        <p14:creationId xmlns:p14="http://schemas.microsoft.com/office/powerpoint/2010/main" val="2151647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77468D-E3A5-9876-A509-C4249317506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6748799E-C792-0029-E5F5-F28540C55B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8CB2321-CAD8-D0D9-1D6E-F29B220C53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xmlns="" id="{5922D7AA-0782-77A2-CA2B-4D672574D40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67FACA4-310D-78F9-ED81-4FEB3282C8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xmlns="" id="{0B4BF739-5C29-F38A-C006-D7AC20BD8705}"/>
              </a:ext>
            </a:extLst>
          </p:cNvPr>
          <p:cNvSpPr>
            <a:spLocks noGrp="1"/>
          </p:cNvSpPr>
          <p:nvPr>
            <p:ph type="dt" sz="half" idx="10"/>
          </p:nvPr>
        </p:nvSpPr>
        <p:spPr/>
        <p:txBody>
          <a:bodyPr/>
          <a:lstStyle/>
          <a:p>
            <a:fld id="{E93E3DD1-24DB-41C4-8D2B-8F63F4BFBAF1}" type="datetimeFigureOut">
              <a:rPr lang="en-GB" smtClean="0"/>
              <a:t>24/10/2023</a:t>
            </a:fld>
            <a:endParaRPr lang="en-GB"/>
          </a:p>
        </p:txBody>
      </p:sp>
      <p:sp>
        <p:nvSpPr>
          <p:cNvPr id="8" name="Footer Placeholder 7">
            <a:extLst>
              <a:ext uri="{FF2B5EF4-FFF2-40B4-BE49-F238E27FC236}">
                <a16:creationId xmlns:a16="http://schemas.microsoft.com/office/drawing/2014/main" xmlns="" id="{14D9DF9B-A7A8-D135-C019-87F5C7BC419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xmlns="" id="{94B54171-D5E0-ABBD-1970-A60E62631279}"/>
              </a:ext>
            </a:extLst>
          </p:cNvPr>
          <p:cNvSpPr>
            <a:spLocks noGrp="1"/>
          </p:cNvSpPr>
          <p:nvPr>
            <p:ph type="sldNum" sz="quarter" idx="12"/>
          </p:nvPr>
        </p:nvSpPr>
        <p:spPr/>
        <p:txBody>
          <a:bodyPr/>
          <a:lstStyle/>
          <a:p>
            <a:fld id="{82D3C831-1B38-450F-85FA-82A1ED3F5070}" type="slidenum">
              <a:rPr lang="en-GB" smtClean="0"/>
              <a:t>‹#›</a:t>
            </a:fld>
            <a:endParaRPr lang="en-GB"/>
          </a:p>
        </p:txBody>
      </p:sp>
    </p:spTree>
    <p:extLst>
      <p:ext uri="{BB962C8B-B14F-4D97-AF65-F5344CB8AC3E}">
        <p14:creationId xmlns:p14="http://schemas.microsoft.com/office/powerpoint/2010/main" val="7879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1AABB1-3114-5066-D71C-7A0B170C8C1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xmlns="" id="{974EF1F4-1F0C-2E90-650D-F49F41E06268}"/>
              </a:ext>
            </a:extLst>
          </p:cNvPr>
          <p:cNvSpPr>
            <a:spLocks noGrp="1"/>
          </p:cNvSpPr>
          <p:nvPr>
            <p:ph type="dt" sz="half" idx="10"/>
          </p:nvPr>
        </p:nvSpPr>
        <p:spPr/>
        <p:txBody>
          <a:bodyPr/>
          <a:lstStyle/>
          <a:p>
            <a:fld id="{E93E3DD1-24DB-41C4-8D2B-8F63F4BFBAF1}" type="datetimeFigureOut">
              <a:rPr lang="en-GB" smtClean="0"/>
              <a:t>24/10/2023</a:t>
            </a:fld>
            <a:endParaRPr lang="en-GB"/>
          </a:p>
        </p:txBody>
      </p:sp>
      <p:sp>
        <p:nvSpPr>
          <p:cNvPr id="4" name="Footer Placeholder 3">
            <a:extLst>
              <a:ext uri="{FF2B5EF4-FFF2-40B4-BE49-F238E27FC236}">
                <a16:creationId xmlns:a16="http://schemas.microsoft.com/office/drawing/2014/main" xmlns="" id="{53EC5F0F-015E-EFDE-6453-3BECFD15BDF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xmlns="" id="{3635A607-B2FF-A1F1-1F82-1F0755DFC94B}"/>
              </a:ext>
            </a:extLst>
          </p:cNvPr>
          <p:cNvSpPr>
            <a:spLocks noGrp="1"/>
          </p:cNvSpPr>
          <p:nvPr>
            <p:ph type="sldNum" sz="quarter" idx="12"/>
          </p:nvPr>
        </p:nvSpPr>
        <p:spPr/>
        <p:txBody>
          <a:bodyPr/>
          <a:lstStyle/>
          <a:p>
            <a:fld id="{82D3C831-1B38-450F-85FA-82A1ED3F5070}" type="slidenum">
              <a:rPr lang="en-GB" smtClean="0"/>
              <a:t>‹#›</a:t>
            </a:fld>
            <a:endParaRPr lang="en-GB"/>
          </a:p>
        </p:txBody>
      </p:sp>
    </p:spTree>
    <p:extLst>
      <p:ext uri="{BB962C8B-B14F-4D97-AF65-F5344CB8AC3E}">
        <p14:creationId xmlns:p14="http://schemas.microsoft.com/office/powerpoint/2010/main" val="3447234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1EE3D5F-4BF7-C8E2-BA25-6D1EBA83CAB2}"/>
              </a:ext>
            </a:extLst>
          </p:cNvPr>
          <p:cNvSpPr>
            <a:spLocks noGrp="1"/>
          </p:cNvSpPr>
          <p:nvPr>
            <p:ph type="dt" sz="half" idx="10"/>
          </p:nvPr>
        </p:nvSpPr>
        <p:spPr/>
        <p:txBody>
          <a:bodyPr/>
          <a:lstStyle/>
          <a:p>
            <a:fld id="{E93E3DD1-24DB-41C4-8D2B-8F63F4BFBAF1}" type="datetimeFigureOut">
              <a:rPr lang="en-GB" smtClean="0"/>
              <a:t>24/10/2023</a:t>
            </a:fld>
            <a:endParaRPr lang="en-GB"/>
          </a:p>
        </p:txBody>
      </p:sp>
      <p:sp>
        <p:nvSpPr>
          <p:cNvPr id="3" name="Footer Placeholder 2">
            <a:extLst>
              <a:ext uri="{FF2B5EF4-FFF2-40B4-BE49-F238E27FC236}">
                <a16:creationId xmlns:a16="http://schemas.microsoft.com/office/drawing/2014/main" xmlns="" id="{A38B4706-972E-D04B-21B4-9A9B55E3A2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xmlns="" id="{2A2FD086-2563-2A48-F54F-28E6EB5B7913}"/>
              </a:ext>
            </a:extLst>
          </p:cNvPr>
          <p:cNvSpPr>
            <a:spLocks noGrp="1"/>
          </p:cNvSpPr>
          <p:nvPr>
            <p:ph type="sldNum" sz="quarter" idx="12"/>
          </p:nvPr>
        </p:nvSpPr>
        <p:spPr/>
        <p:txBody>
          <a:bodyPr/>
          <a:lstStyle/>
          <a:p>
            <a:fld id="{82D3C831-1B38-450F-85FA-82A1ED3F5070}" type="slidenum">
              <a:rPr lang="en-GB" smtClean="0"/>
              <a:t>‹#›</a:t>
            </a:fld>
            <a:endParaRPr lang="en-GB"/>
          </a:p>
        </p:txBody>
      </p:sp>
    </p:spTree>
    <p:extLst>
      <p:ext uri="{BB962C8B-B14F-4D97-AF65-F5344CB8AC3E}">
        <p14:creationId xmlns:p14="http://schemas.microsoft.com/office/powerpoint/2010/main" val="1144266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C54620-FA45-059A-5597-FF8725B31D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xmlns="" id="{52951BAE-2CA0-5B44-7E92-C75C499251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xmlns="" id="{6BC86C78-D657-E589-ABE7-A26A83D3A7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ABFB65F-BBBC-E4DB-6A9F-C84A02172314}"/>
              </a:ext>
            </a:extLst>
          </p:cNvPr>
          <p:cNvSpPr>
            <a:spLocks noGrp="1"/>
          </p:cNvSpPr>
          <p:nvPr>
            <p:ph type="dt" sz="half" idx="10"/>
          </p:nvPr>
        </p:nvSpPr>
        <p:spPr/>
        <p:txBody>
          <a:bodyPr/>
          <a:lstStyle/>
          <a:p>
            <a:fld id="{E93E3DD1-24DB-41C4-8D2B-8F63F4BFBAF1}" type="datetimeFigureOut">
              <a:rPr lang="en-GB" smtClean="0"/>
              <a:t>24/10/2023</a:t>
            </a:fld>
            <a:endParaRPr lang="en-GB"/>
          </a:p>
        </p:txBody>
      </p:sp>
      <p:sp>
        <p:nvSpPr>
          <p:cNvPr id="6" name="Footer Placeholder 5">
            <a:extLst>
              <a:ext uri="{FF2B5EF4-FFF2-40B4-BE49-F238E27FC236}">
                <a16:creationId xmlns:a16="http://schemas.microsoft.com/office/drawing/2014/main" xmlns="" id="{B8801B5C-7478-3677-649E-773BDDB4D7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6D65B272-99DE-5668-7B76-19B8E698A234}"/>
              </a:ext>
            </a:extLst>
          </p:cNvPr>
          <p:cNvSpPr>
            <a:spLocks noGrp="1"/>
          </p:cNvSpPr>
          <p:nvPr>
            <p:ph type="sldNum" sz="quarter" idx="12"/>
          </p:nvPr>
        </p:nvSpPr>
        <p:spPr/>
        <p:txBody>
          <a:bodyPr/>
          <a:lstStyle/>
          <a:p>
            <a:fld id="{82D3C831-1B38-450F-85FA-82A1ED3F5070}" type="slidenum">
              <a:rPr lang="en-GB" smtClean="0"/>
              <a:t>‹#›</a:t>
            </a:fld>
            <a:endParaRPr lang="en-GB"/>
          </a:p>
        </p:txBody>
      </p:sp>
    </p:spTree>
    <p:extLst>
      <p:ext uri="{BB962C8B-B14F-4D97-AF65-F5344CB8AC3E}">
        <p14:creationId xmlns:p14="http://schemas.microsoft.com/office/powerpoint/2010/main" val="3672097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174E76-CD6B-4C33-C494-2EDF09CF71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xmlns="" id="{7D0FE90E-31B0-CF0C-5075-6A3F0E9FD6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xmlns="" id="{DA5609B5-722A-0D49-5ABE-D6314E5C79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5E53EF5-3FB4-66B5-E633-9BEA6AAC6818}"/>
              </a:ext>
            </a:extLst>
          </p:cNvPr>
          <p:cNvSpPr>
            <a:spLocks noGrp="1"/>
          </p:cNvSpPr>
          <p:nvPr>
            <p:ph type="dt" sz="half" idx="10"/>
          </p:nvPr>
        </p:nvSpPr>
        <p:spPr/>
        <p:txBody>
          <a:bodyPr/>
          <a:lstStyle/>
          <a:p>
            <a:fld id="{E93E3DD1-24DB-41C4-8D2B-8F63F4BFBAF1}" type="datetimeFigureOut">
              <a:rPr lang="en-GB" smtClean="0"/>
              <a:t>24/10/2023</a:t>
            </a:fld>
            <a:endParaRPr lang="en-GB"/>
          </a:p>
        </p:txBody>
      </p:sp>
      <p:sp>
        <p:nvSpPr>
          <p:cNvPr id="6" name="Footer Placeholder 5">
            <a:extLst>
              <a:ext uri="{FF2B5EF4-FFF2-40B4-BE49-F238E27FC236}">
                <a16:creationId xmlns:a16="http://schemas.microsoft.com/office/drawing/2014/main" xmlns="" id="{72024C89-F2C3-7448-FFCE-7F6FAC519CE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xmlns="" id="{8B58E1DE-8873-4873-4722-4645F37C7FAF}"/>
              </a:ext>
            </a:extLst>
          </p:cNvPr>
          <p:cNvSpPr>
            <a:spLocks noGrp="1"/>
          </p:cNvSpPr>
          <p:nvPr>
            <p:ph type="sldNum" sz="quarter" idx="12"/>
          </p:nvPr>
        </p:nvSpPr>
        <p:spPr/>
        <p:txBody>
          <a:bodyPr/>
          <a:lstStyle/>
          <a:p>
            <a:fld id="{82D3C831-1B38-450F-85FA-82A1ED3F5070}" type="slidenum">
              <a:rPr lang="en-GB" smtClean="0"/>
              <a:t>‹#›</a:t>
            </a:fld>
            <a:endParaRPr lang="en-GB"/>
          </a:p>
        </p:txBody>
      </p:sp>
    </p:spTree>
    <p:extLst>
      <p:ext uri="{BB962C8B-B14F-4D97-AF65-F5344CB8AC3E}">
        <p14:creationId xmlns:p14="http://schemas.microsoft.com/office/powerpoint/2010/main" val="3511608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theme" Target="../theme/theme2.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5E0EE18-C199-98B6-BA2C-ED15CB13F2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xmlns="" id="{79AEE5D9-3EF9-E9C7-DE72-0EF5810970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xmlns="" id="{BAB3C5E5-0DF4-7359-CE78-4BC53FFBFF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3E3DD1-24DB-41C4-8D2B-8F63F4BFBAF1}" type="datetimeFigureOut">
              <a:rPr lang="en-GB" smtClean="0"/>
              <a:t>24/10/2023</a:t>
            </a:fld>
            <a:endParaRPr lang="en-GB"/>
          </a:p>
        </p:txBody>
      </p:sp>
      <p:sp>
        <p:nvSpPr>
          <p:cNvPr id="5" name="Footer Placeholder 4">
            <a:extLst>
              <a:ext uri="{FF2B5EF4-FFF2-40B4-BE49-F238E27FC236}">
                <a16:creationId xmlns:a16="http://schemas.microsoft.com/office/drawing/2014/main" xmlns="" id="{AB5C2FE8-8CC1-6B7F-846D-56F4BF940A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xmlns="" id="{E0D47A5C-E9A9-D4F8-F104-FA2415A352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D3C831-1B38-450F-85FA-82A1ED3F5070}" type="slidenum">
              <a:rPr lang="en-GB" smtClean="0"/>
              <a:t>‹#›</a:t>
            </a:fld>
            <a:endParaRPr lang="en-GB"/>
          </a:p>
        </p:txBody>
      </p:sp>
    </p:spTree>
    <p:extLst>
      <p:ext uri="{BB962C8B-B14F-4D97-AF65-F5344CB8AC3E}">
        <p14:creationId xmlns:p14="http://schemas.microsoft.com/office/powerpoint/2010/main" val="4008033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74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260ED8-AD12-4660-98D0-D318529F4193}" type="datetimeFigureOut">
              <a:rPr lang="en-GB" smtClean="0"/>
              <a:t>24/10/2023</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4C5AB9-BF2A-4CDA-91AE-9EFF30937B4D}" type="slidenum">
              <a:rPr lang="en-GB" smtClean="0"/>
              <a:t>‹#›</a:t>
            </a:fld>
            <a:endParaRPr lang="en-GB" dirty="0"/>
          </a:p>
        </p:txBody>
      </p:sp>
    </p:spTree>
    <p:extLst>
      <p:ext uri="{BB962C8B-B14F-4D97-AF65-F5344CB8AC3E}">
        <p14:creationId xmlns:p14="http://schemas.microsoft.com/office/powerpoint/2010/main" val="404844995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73" r:id="rId14"/>
    <p:sldLayoutId id="2147483674" r:id="rId15"/>
    <p:sldLayoutId id="2147483701" r:id="rId16"/>
    <p:sldLayoutId id="2147483702" r:id="rId17"/>
    <p:sldLayoutId id="2147483715" r:id="rId18"/>
    <p:sldLayoutId id="2147483716" r:id="rId19"/>
    <p:sldLayoutId id="2147483729" r:id="rId20"/>
    <p:sldLayoutId id="2147483730" r:id="rId21"/>
    <p:sldLayoutId id="2147483743" r:id="rId22"/>
    <p:sldLayoutId id="2147483744" r:id="rId23"/>
  </p:sldLayoutIdLst>
  <p:txStyles>
    <p:titleStyle>
      <a:lvl1pPr algn="l" defTabSz="914400" rtl="0" eaLnBrk="1" latinLnBrk="0" hangingPunct="1">
        <a:lnSpc>
          <a:spcPct val="90000"/>
        </a:lnSpc>
        <a:spcBef>
          <a:spcPct val="0"/>
        </a:spcBef>
        <a:buNone/>
        <a:defRPr sz="4400" b="1"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mp"/><Relationship Id="rId1" Type="http://schemas.openxmlformats.org/officeDocument/2006/relationships/slideLayout" Target="../slideLayouts/slideLayout25.xml"/><Relationship Id="rId4" Type="http://schemas.openxmlformats.org/officeDocument/2006/relationships/hyperlink" Target="http://www.parishgiving.org.uk/"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cofesuffolk.org/for-parishes/parish-stewardship-resources/parish-giving-scheme/" TargetMode="External"/><Relationship Id="rId2" Type="http://schemas.openxmlformats.org/officeDocument/2006/relationships/hyperlink" Target="mailto:pgs@cofesuffolk.org" TargetMode="Externa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cofesuffolk.org/for-parishes/parish-stewardship-resources/generosity-week/" TargetMode="Externa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GRANTS%20&amp;%20FUNDING/Master%20Guide%20for%20parishes/GRANTS%20AND%20FUNDING%20GUIDE.pdf" TargetMode="External"/><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hyperlink" Target="http://www.cofesuffolk.org/for-parishes/funding-for-your-parish/"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hyperlink" Target="http://www.cofesuffolk.org/for-parishes/parish-stewardship-resources/gifts-in-wills/"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cofesuffolk.org/for-parishes/parish-stewardship-resources/" TargetMode="External"/><Relationship Id="rId2" Type="http://schemas.openxmlformats.org/officeDocument/2006/relationships/image" Target="../media/image26.png"/><Relationship Id="rId1" Type="http://schemas.openxmlformats.org/officeDocument/2006/relationships/slideLayout" Target="../slideLayouts/slideLayout25.xml"/><Relationship Id="rId4" Type="http://schemas.openxmlformats.org/officeDocument/2006/relationships/hyperlink" Target="http://www.cofesuffolk.org/for-parishes/funding-for-your-parish/"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mailto:yalda.davis@cofesuffolk.org" TargetMode="External"/><Relationship Id="rId7" Type="http://schemas.openxmlformats.org/officeDocument/2006/relationships/image" Target="../media/image29.png"/><Relationship Id="rId2" Type="http://schemas.openxmlformats.org/officeDocument/2006/relationships/hyperlink" Target="mailto:julie.podd@cofesuffolk.org" TargetMode="External"/><Relationship Id="rId1" Type="http://schemas.openxmlformats.org/officeDocument/2006/relationships/slideLayout" Target="../slideLayouts/slideLayout2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mailto:emma.denton@cofesuffolk.org"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5.xml"/><Relationship Id="rId1" Type="http://schemas.openxmlformats.org/officeDocument/2006/relationships/video" Target="https://player.vimeo.com/video/508336539?h=e800cf0126&amp;app_id=122963" TargetMode="External"/><Relationship Id="rId5" Type="http://schemas.openxmlformats.org/officeDocument/2006/relationships/hyperlink" Target="https://youtu.be/2641TNa-MZw?feature=shared" TargetMode="Externa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parishgiving.org.uk/donors/find-your-parish/elmswell-st-john-the-divine-bury-st-edmunds/" TargetMode="Externa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38025" y="4433777"/>
            <a:ext cx="10316021" cy="2036597"/>
          </a:xfrm>
        </p:spPr>
        <p:txBody>
          <a:bodyPr>
            <a:normAutofit/>
          </a:bodyPr>
          <a:lstStyle/>
          <a:p>
            <a:r>
              <a:rPr lang="en-GB" sz="4400" dirty="0">
                <a:latin typeface="Tahoma" panose="020B0604030504040204" pitchFamily="34" charset="0"/>
                <a:ea typeface="Tahoma" panose="020B0604030504040204" pitchFamily="34" charset="0"/>
                <a:cs typeface="Tahoma" panose="020B0604030504040204" pitchFamily="34" charset="0"/>
              </a:rPr>
              <a:t>Woodbridge Deanery Synod</a:t>
            </a:r>
          </a:p>
          <a:p>
            <a:r>
              <a:rPr lang="en-GB" sz="4400" dirty="0">
                <a:latin typeface="Tahoma" panose="020B0604030504040204" pitchFamily="34" charset="0"/>
                <a:ea typeface="Tahoma" panose="020B0604030504040204" pitchFamily="34" charset="0"/>
                <a:cs typeface="Tahoma" panose="020B0604030504040204" pitchFamily="34" charset="0"/>
              </a:rPr>
              <a:t>Building a Generous Church</a:t>
            </a:r>
          </a:p>
        </p:txBody>
      </p:sp>
      <p:sp>
        <p:nvSpPr>
          <p:cNvPr id="4" name="Rectangle 3">
            <a:extLst>
              <a:ext uri="{FF2B5EF4-FFF2-40B4-BE49-F238E27FC236}">
                <a16:creationId xmlns:a16="http://schemas.microsoft.com/office/drawing/2014/main" xmlns="" id="{5F8AEB7B-1C00-4DA9-B7D0-7BDBF93AA3B6}"/>
              </a:ext>
            </a:extLst>
          </p:cNvPr>
          <p:cNvSpPr/>
          <p:nvPr/>
        </p:nvSpPr>
        <p:spPr>
          <a:xfrm>
            <a:off x="238025" y="5889584"/>
            <a:ext cx="9065001" cy="718210"/>
          </a:xfrm>
          <a:prstGeom prst="rect">
            <a:avLst/>
          </a:prstGeom>
        </p:spPr>
        <p:txBody>
          <a:bodyPr wrap="square">
            <a:spAutoFit/>
          </a:bodyPr>
          <a:lstStyle/>
          <a:p>
            <a:r>
              <a:rPr lang="en-GB" sz="2667" b="1" dirty="0">
                <a:solidFill>
                  <a:schemeClr val="bg1"/>
                </a:solidFill>
                <a:latin typeface="Tahoma" panose="020B0604030504040204" pitchFamily="34" charset="0"/>
                <a:ea typeface="Tahoma" panose="020B0604030504040204" pitchFamily="34" charset="0"/>
                <a:cs typeface="Tahoma" panose="020B0604030504040204" pitchFamily="34" charset="0"/>
              </a:rPr>
              <a:t>Julie Podd &amp; Emma Denton, Parish Resources Team   </a:t>
            </a:r>
            <a:r>
              <a:rPr lang="en-GB" sz="1400" b="1" dirty="0">
                <a:solidFill>
                  <a:schemeClr val="bg1"/>
                </a:solidFill>
                <a:latin typeface="Tahoma" panose="020B0604030504040204" pitchFamily="34" charset="0"/>
                <a:ea typeface="Tahoma" panose="020B0604030504040204" pitchFamily="34" charset="0"/>
                <a:cs typeface="Tahoma" panose="020B0604030504040204" pitchFamily="34" charset="0"/>
              </a:rPr>
              <a:t>October 2023 </a:t>
            </a:r>
          </a:p>
        </p:txBody>
      </p:sp>
    </p:spTree>
    <p:extLst>
      <p:ext uri="{BB962C8B-B14F-4D97-AF65-F5344CB8AC3E}">
        <p14:creationId xmlns:p14="http://schemas.microsoft.com/office/powerpoint/2010/main" val="2137948998"/>
      </p:ext>
    </p:extLst>
  </p:cSld>
  <p:clrMapOvr>
    <a:masterClrMapping/>
  </p:clrMapOvr>
  <mc:AlternateContent xmlns:mc="http://schemas.openxmlformats.org/markup-compatibility/2006">
    <mc:Choice xmlns:p15="http://schemas.microsoft.com/office/powerpoint/2012/main" xmlns="" Requires="p15">
      <p:transition spd="med">
        <p15:prstTrans prst="fallOver"/>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C5BF046B-E86E-42F1-9BCB-673409339691}"/>
              </a:ext>
            </a:extLst>
          </p:cNvPr>
          <p:cNvSpPr txBox="1"/>
          <p:nvPr/>
        </p:nvSpPr>
        <p:spPr>
          <a:xfrm>
            <a:off x="273858" y="541572"/>
            <a:ext cx="1058210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Parish Giving Scheme (PGS)</a:t>
            </a:r>
          </a:p>
        </p:txBody>
      </p:sp>
      <p:sp>
        <p:nvSpPr>
          <p:cNvPr id="2" name="TextBox 1">
            <a:extLst>
              <a:ext uri="{FF2B5EF4-FFF2-40B4-BE49-F238E27FC236}">
                <a16:creationId xmlns:a16="http://schemas.microsoft.com/office/drawing/2014/main" xmlns="" id="{42BB1AB2-B4FF-44A0-A92F-3A06F7696085}"/>
              </a:ext>
            </a:extLst>
          </p:cNvPr>
          <p:cNvSpPr txBox="1"/>
          <p:nvPr/>
        </p:nvSpPr>
        <p:spPr>
          <a:xfrm>
            <a:off x="565484" y="1836044"/>
            <a:ext cx="10900611"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Text&#10;&#10;Description automatically generated">
            <a:extLst>
              <a:ext uri="{FF2B5EF4-FFF2-40B4-BE49-F238E27FC236}">
                <a16:creationId xmlns:a16="http://schemas.microsoft.com/office/drawing/2014/main" xmlns="" id="{7E98F748-29B4-A784-4419-B2BC1C3B5C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8840" y="1444874"/>
            <a:ext cx="7407634" cy="2663075"/>
          </a:xfrm>
          <a:prstGeom prst="rect">
            <a:avLst/>
          </a:prstGeom>
        </p:spPr>
      </p:pic>
      <p:pic>
        <p:nvPicPr>
          <p:cNvPr id="3" name="Picture 2">
            <a:extLst>
              <a:ext uri="{FF2B5EF4-FFF2-40B4-BE49-F238E27FC236}">
                <a16:creationId xmlns:a16="http://schemas.microsoft.com/office/drawing/2014/main" xmlns="" id="{6D6BD2E6-04B1-4839-31F8-2E33195ED645}"/>
              </a:ext>
            </a:extLst>
          </p:cNvPr>
          <p:cNvPicPr>
            <a:picLocks noChangeAspect="1"/>
          </p:cNvPicPr>
          <p:nvPr/>
        </p:nvPicPr>
        <p:blipFill>
          <a:blip r:embed="rId3"/>
          <a:stretch>
            <a:fillRect/>
          </a:stretch>
        </p:blipFill>
        <p:spPr>
          <a:xfrm>
            <a:off x="520274" y="1444874"/>
            <a:ext cx="3538187" cy="2663075"/>
          </a:xfrm>
          <a:prstGeom prst="rect">
            <a:avLst/>
          </a:prstGeom>
        </p:spPr>
      </p:pic>
      <p:sp>
        <p:nvSpPr>
          <p:cNvPr id="8" name="TextBox 7">
            <a:extLst>
              <a:ext uri="{FF2B5EF4-FFF2-40B4-BE49-F238E27FC236}">
                <a16:creationId xmlns:a16="http://schemas.microsoft.com/office/drawing/2014/main" xmlns="" id="{01DD8E95-9413-9F83-79DB-3316C8BBABA0}"/>
              </a:ext>
            </a:extLst>
          </p:cNvPr>
          <p:cNvSpPr txBox="1"/>
          <p:nvPr/>
        </p:nvSpPr>
        <p:spPr>
          <a:xfrm>
            <a:off x="565484" y="5938734"/>
            <a:ext cx="6097904"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xmlns="" val="tx"/>
                    </a:ext>
                  </a:extLst>
                </a:hlinkClick>
              </a:rPr>
              <a:t>www.parishgiving.org.uk</a:t>
            </a:r>
            <a:r>
              <a:rPr kumimoji="0" lang="en-GB" sz="3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5" name="TextBox 4">
            <a:extLst>
              <a:ext uri="{FF2B5EF4-FFF2-40B4-BE49-F238E27FC236}">
                <a16:creationId xmlns:a16="http://schemas.microsoft.com/office/drawing/2014/main" xmlns="" id="{5CC6BFD5-16EE-62E5-8E90-D8E347F11E75}"/>
              </a:ext>
            </a:extLst>
          </p:cNvPr>
          <p:cNvSpPr txBox="1"/>
          <p:nvPr/>
        </p:nvSpPr>
        <p:spPr>
          <a:xfrm>
            <a:off x="399852" y="4313090"/>
            <a:ext cx="11416622" cy="1200329"/>
          </a:xfrm>
          <a:prstGeom prst="rect">
            <a:avLst/>
          </a:prstGeom>
          <a:noFill/>
        </p:spPr>
        <p:txBody>
          <a:bodyPr wrap="square">
            <a:spAutoFit/>
          </a:bodyPr>
          <a:lstStyle/>
          <a:p>
            <a:r>
              <a:rPr lang="en-US" b="0" i="1" dirty="0">
                <a:solidFill>
                  <a:srgbClr val="444444"/>
                </a:solidFill>
                <a:effectLst/>
                <a:latin typeface="Tahoma" panose="020B0604030504040204" pitchFamily="34" charset="0"/>
              </a:rPr>
              <a:t>“I’m not quite sure who to thank, but we are incredibly grateful to the Diocese for introducing the Parish Giving Scheme ... It’s definitely improved giving in our churches without a lot of effort … everyone finds having the Gift Aid as we go along much easier for cashflow and PCC members generally have reported that it's much easier to give than it used to be...”  The Revd Tiffer Robinson, ex-Rural Dean (Lavenham), now at BSE St Mary</a:t>
            </a:r>
            <a:endParaRPr lang="en-GB" dirty="0"/>
          </a:p>
        </p:txBody>
      </p:sp>
    </p:spTree>
    <p:extLst>
      <p:ext uri="{BB962C8B-B14F-4D97-AF65-F5344CB8AC3E}">
        <p14:creationId xmlns:p14="http://schemas.microsoft.com/office/powerpoint/2010/main" val="1925713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5167AA-B6CB-A11E-D14F-85601471B04D}"/>
              </a:ext>
            </a:extLst>
          </p:cNvPr>
          <p:cNvSpPr>
            <a:spLocks noGrp="1"/>
          </p:cNvSpPr>
          <p:nvPr>
            <p:ph type="title"/>
          </p:nvPr>
        </p:nvSpPr>
        <p:spPr>
          <a:xfrm>
            <a:off x="332288" y="295275"/>
            <a:ext cx="11527424" cy="1059180"/>
          </a:xfrm>
        </p:spPr>
        <p:txBody>
          <a:bodyPr>
            <a:normAutofit/>
          </a:bodyPr>
          <a:lstStyle/>
          <a:p>
            <a:r>
              <a:rPr lang="en-GB" sz="4000" spc="0" dirty="0">
                <a:latin typeface="Tahoma" panose="020B0604030504040204" pitchFamily="34" charset="0"/>
                <a:ea typeface="Tahoma" panose="020B0604030504040204" pitchFamily="34" charset="0"/>
                <a:cs typeface="Tahoma" panose="020B0604030504040204" pitchFamily="34" charset="0"/>
              </a:rPr>
              <a:t>2.5  How to join the PGS </a:t>
            </a:r>
          </a:p>
        </p:txBody>
      </p:sp>
      <p:sp>
        <p:nvSpPr>
          <p:cNvPr id="3" name="Text Placeholder 2">
            <a:extLst>
              <a:ext uri="{FF2B5EF4-FFF2-40B4-BE49-F238E27FC236}">
                <a16:creationId xmlns:a16="http://schemas.microsoft.com/office/drawing/2014/main" xmlns="" id="{0733EF1B-64E1-11A9-5D49-D49315315D71}"/>
              </a:ext>
            </a:extLst>
          </p:cNvPr>
          <p:cNvSpPr>
            <a:spLocks noGrp="1"/>
          </p:cNvSpPr>
          <p:nvPr>
            <p:ph type="body" idx="13"/>
          </p:nvPr>
        </p:nvSpPr>
        <p:spPr>
          <a:xfrm>
            <a:off x="537219" y="1023731"/>
            <a:ext cx="11527424" cy="4110493"/>
          </a:xfrm>
        </p:spPr>
        <p:txBody>
          <a:bodyPr>
            <a:noAutofit/>
          </a:bodyPr>
          <a:lstStyle/>
          <a:p>
            <a:pPr marL="571500" indent="-571500">
              <a:lnSpc>
                <a:spcPct val="120000"/>
              </a:lnSpc>
              <a:buFont typeface="Arial" panose="020B0604020202020204" pitchFamily="34" charset="0"/>
              <a:buChar char="•"/>
            </a:pPr>
            <a:r>
              <a:rPr lang="en-GB" sz="2400" b="0" spc="0" dirty="0">
                <a:solidFill>
                  <a:schemeClr val="tx1"/>
                </a:solidFill>
              </a:rPr>
              <a:t>PCC needs to formally decide to join at a PCC meeting </a:t>
            </a:r>
          </a:p>
          <a:p>
            <a:pPr marL="571500" indent="-571500">
              <a:lnSpc>
                <a:spcPct val="120000"/>
              </a:lnSpc>
              <a:buFont typeface="Arial" panose="020B0604020202020204" pitchFamily="34" charset="0"/>
              <a:buChar char="•"/>
            </a:pPr>
            <a:r>
              <a:rPr lang="en-GB" sz="2400" b="0" spc="0" dirty="0">
                <a:solidFill>
                  <a:schemeClr val="tx1"/>
                </a:solidFill>
              </a:rPr>
              <a:t>Complete registration form and return to </a:t>
            </a:r>
            <a:r>
              <a:rPr lang="en-GB" sz="2400" b="0" spc="0" dirty="0">
                <a:solidFill>
                  <a:schemeClr val="tx1"/>
                </a:solidFill>
                <a:hlinkClick r:id="rId2"/>
              </a:rPr>
              <a:t>pgs@cofesuffolk.org</a:t>
            </a:r>
            <a:r>
              <a:rPr lang="en-GB" sz="2400" b="0" spc="0" dirty="0">
                <a:solidFill>
                  <a:schemeClr val="tx1"/>
                </a:solidFill>
              </a:rPr>
              <a:t> together with a paying in slip or other proof of bank details </a:t>
            </a:r>
          </a:p>
          <a:p>
            <a:pPr marL="571500" indent="-571500">
              <a:lnSpc>
                <a:spcPct val="120000"/>
              </a:lnSpc>
              <a:buFont typeface="Arial" panose="020B0604020202020204" pitchFamily="34" charset="0"/>
              <a:buChar char="•"/>
            </a:pPr>
            <a:r>
              <a:rPr lang="en-GB" sz="2400" b="0" spc="0" dirty="0">
                <a:solidFill>
                  <a:schemeClr val="tx1"/>
                </a:solidFill>
              </a:rPr>
              <a:t>Takes a few days for registration and then we email you resources</a:t>
            </a:r>
          </a:p>
          <a:p>
            <a:pPr marL="571500" indent="-571500">
              <a:lnSpc>
                <a:spcPct val="120000"/>
              </a:lnSpc>
              <a:buFont typeface="Arial" panose="020B0604020202020204" pitchFamily="34" charset="0"/>
              <a:buChar char="•"/>
            </a:pPr>
            <a:r>
              <a:rPr lang="en-GB" sz="2400" b="0" spc="0" dirty="0">
                <a:solidFill>
                  <a:schemeClr val="tx1"/>
                </a:solidFill>
              </a:rPr>
              <a:t>We have banners we can loan you and PGS tokens you can use in church</a:t>
            </a:r>
          </a:p>
          <a:p>
            <a:pPr marL="571500" indent="-571500">
              <a:lnSpc>
                <a:spcPct val="120000"/>
              </a:lnSpc>
              <a:buFont typeface="Arial" panose="020B0604020202020204" pitchFamily="34" charset="0"/>
              <a:buChar char="•"/>
            </a:pPr>
            <a:r>
              <a:rPr lang="en-GB" sz="2400" b="0" spc="0" dirty="0">
                <a:solidFill>
                  <a:schemeClr val="tx1"/>
                </a:solidFill>
              </a:rPr>
              <a:t>Can use QR code in newsletters, posters etc, to encourage wider community to give to your church</a:t>
            </a:r>
          </a:p>
        </p:txBody>
      </p:sp>
      <p:sp>
        <p:nvSpPr>
          <p:cNvPr id="5" name="TextBox 4">
            <a:extLst>
              <a:ext uri="{FF2B5EF4-FFF2-40B4-BE49-F238E27FC236}">
                <a16:creationId xmlns:a16="http://schemas.microsoft.com/office/drawing/2014/main" xmlns="" id="{776797B3-C552-EDA2-43D5-7DC9F9C20258}"/>
              </a:ext>
            </a:extLst>
          </p:cNvPr>
          <p:cNvSpPr txBox="1"/>
          <p:nvPr/>
        </p:nvSpPr>
        <p:spPr>
          <a:xfrm>
            <a:off x="1140515" y="5988183"/>
            <a:ext cx="6097656" cy="646331"/>
          </a:xfrm>
          <a:prstGeom prst="rect">
            <a:avLst/>
          </a:prstGeom>
          <a:noFill/>
        </p:spPr>
        <p:txBody>
          <a:bodyPr wrap="square">
            <a:spAutoFit/>
          </a:bodyPr>
          <a:lstStyle/>
          <a:p>
            <a:r>
              <a:rPr lang="en-GB" dirty="0">
                <a:solidFill>
                  <a:schemeClr val="accent1">
                    <a:lumMod val="40000"/>
                    <a:lumOff val="60000"/>
                  </a:schemeClr>
                </a:solidFill>
                <a:hlinkClick r:id="rId3">
                  <a:extLst>
                    <a:ext uri="{A12FA001-AC4F-418D-AE19-62706E023703}">
                      <ahyp:hlinkClr xmlns:ahyp="http://schemas.microsoft.com/office/drawing/2018/hyperlinkcolor" xmlns="" val="tx"/>
                    </a:ext>
                  </a:extLst>
                </a:hlinkClick>
              </a:rPr>
              <a:t>https://cofesuffolk.org/for-parishes/parish-stewardship-resources/parish-giving-scheme/</a:t>
            </a:r>
            <a:r>
              <a:rPr lang="en-GB" dirty="0">
                <a:solidFill>
                  <a:schemeClr val="accent1">
                    <a:lumMod val="40000"/>
                    <a:lumOff val="60000"/>
                  </a:schemeClr>
                </a:solidFill>
              </a:rPr>
              <a:t> </a:t>
            </a:r>
          </a:p>
        </p:txBody>
      </p:sp>
    </p:spTree>
    <p:extLst>
      <p:ext uri="{BB962C8B-B14F-4D97-AF65-F5344CB8AC3E}">
        <p14:creationId xmlns:p14="http://schemas.microsoft.com/office/powerpoint/2010/main" val="14059849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BEBDCD8F-6453-7B82-5361-EF3AC953D71D}"/>
              </a:ext>
            </a:extLst>
          </p:cNvPr>
          <p:cNvSpPr>
            <a:spLocks noGrp="1"/>
          </p:cNvSpPr>
          <p:nvPr>
            <p:ph type="body" idx="14"/>
          </p:nvPr>
        </p:nvSpPr>
        <p:spPr>
          <a:xfrm>
            <a:off x="332288" y="579546"/>
            <a:ext cx="11527424" cy="574201"/>
          </a:xfrm>
        </p:spPr>
        <p:txBody>
          <a:bodyPr>
            <a:noAutofit/>
          </a:bodyPr>
          <a:lstStyle/>
          <a:p>
            <a:r>
              <a:rPr lang="en-GB" sz="4000" dirty="0">
                <a:solidFill>
                  <a:schemeClr val="tx1"/>
                </a:solidFill>
              </a:rPr>
              <a:t>Launching the PGS</a:t>
            </a:r>
          </a:p>
        </p:txBody>
      </p:sp>
      <p:sp>
        <p:nvSpPr>
          <p:cNvPr id="5" name="Text Placeholder 4">
            <a:extLst>
              <a:ext uri="{FF2B5EF4-FFF2-40B4-BE49-F238E27FC236}">
                <a16:creationId xmlns:a16="http://schemas.microsoft.com/office/drawing/2014/main" xmlns="" id="{1B3D27C8-272D-4365-5A68-A64A3211F26C}"/>
              </a:ext>
            </a:extLst>
          </p:cNvPr>
          <p:cNvSpPr>
            <a:spLocks noGrp="1"/>
          </p:cNvSpPr>
          <p:nvPr>
            <p:ph type="body" idx="15"/>
          </p:nvPr>
        </p:nvSpPr>
        <p:spPr>
          <a:xfrm>
            <a:off x="332288" y="1181512"/>
            <a:ext cx="8354512" cy="4327648"/>
          </a:xfrm>
        </p:spPr>
        <p:txBody>
          <a:bodyPr>
            <a:noAutofit/>
          </a:bodyPr>
          <a:lstStyle/>
          <a:p>
            <a:pPr marL="457200" indent="-457200">
              <a:lnSpc>
                <a:spcPct val="120000"/>
              </a:lnSpc>
              <a:spcBef>
                <a:spcPts val="0"/>
              </a:spcBef>
              <a:spcAft>
                <a:spcPts val="1000"/>
              </a:spcAft>
              <a:buFont typeface="Arial" panose="020B0604020202020204" pitchFamily="34" charset="0"/>
              <a:buChar char="•"/>
            </a:pPr>
            <a:r>
              <a:rPr lang="en-US" sz="2400" dirty="0">
                <a:solidFill>
                  <a:schemeClr val="tx1"/>
                </a:solidFill>
              </a:rPr>
              <a:t>Do a Giving Review – Discuss at a PCC meeting</a:t>
            </a:r>
          </a:p>
          <a:p>
            <a:pPr marL="457200" indent="-457200">
              <a:lnSpc>
                <a:spcPct val="120000"/>
              </a:lnSpc>
              <a:spcBef>
                <a:spcPts val="0"/>
              </a:spcBef>
              <a:spcAft>
                <a:spcPts val="1000"/>
              </a:spcAft>
              <a:buFont typeface="Arial" panose="020B0604020202020204" pitchFamily="34" charset="0"/>
              <a:buChar char="•"/>
            </a:pPr>
            <a:r>
              <a:rPr lang="en-US" sz="2400" dirty="0">
                <a:solidFill>
                  <a:schemeClr val="tx1"/>
                </a:solidFill>
              </a:rPr>
              <a:t>Launching (or re-launching) PGS as part of a giving </a:t>
            </a:r>
            <a:r>
              <a:rPr lang="en-US" sz="2400" dirty="0" err="1">
                <a:solidFill>
                  <a:schemeClr val="tx1"/>
                </a:solidFill>
              </a:rPr>
              <a:t>programme</a:t>
            </a:r>
            <a:r>
              <a:rPr lang="en-US" sz="2400" dirty="0">
                <a:solidFill>
                  <a:schemeClr val="tx1"/>
                </a:solidFill>
              </a:rPr>
              <a:t> has the greatest impact in signing up regular givers.  Handy guide available</a:t>
            </a:r>
          </a:p>
          <a:p>
            <a:pPr marL="457200" indent="-457200">
              <a:lnSpc>
                <a:spcPct val="120000"/>
              </a:lnSpc>
              <a:spcBef>
                <a:spcPts val="0"/>
              </a:spcBef>
              <a:spcAft>
                <a:spcPts val="1000"/>
              </a:spcAft>
              <a:buFont typeface="Arial" panose="020B0604020202020204" pitchFamily="34" charset="0"/>
              <a:buChar char="•"/>
            </a:pPr>
            <a:r>
              <a:rPr lang="en-US" sz="2400" dirty="0">
                <a:solidFill>
                  <a:schemeClr val="tx1"/>
                </a:solidFill>
              </a:rPr>
              <a:t>Promote link and QR code in parish newsletters, your ACNY page/website, posters, PCC lead from the front.</a:t>
            </a:r>
          </a:p>
          <a:p>
            <a:pPr marL="457200" indent="-457200">
              <a:lnSpc>
                <a:spcPct val="120000"/>
              </a:lnSpc>
              <a:spcBef>
                <a:spcPts val="0"/>
              </a:spcBef>
              <a:spcAft>
                <a:spcPts val="1000"/>
              </a:spcAft>
              <a:buFont typeface="Arial" panose="020B0604020202020204" pitchFamily="34" charset="0"/>
              <a:buChar char="•"/>
            </a:pPr>
            <a:r>
              <a:rPr lang="en-US" sz="2400" dirty="0">
                <a:solidFill>
                  <a:schemeClr val="tx1"/>
                </a:solidFill>
              </a:rPr>
              <a:t>Practical act of discipleship inspired which can quickly have a positive impact for your church finances</a:t>
            </a:r>
          </a:p>
        </p:txBody>
      </p:sp>
      <p:sp>
        <p:nvSpPr>
          <p:cNvPr id="6" name="TextBox 5">
            <a:extLst>
              <a:ext uri="{FF2B5EF4-FFF2-40B4-BE49-F238E27FC236}">
                <a16:creationId xmlns:a16="http://schemas.microsoft.com/office/drawing/2014/main" xmlns="" id="{9959ED53-E58F-8D2F-37C8-5DEFD31EAD0D}"/>
              </a:ext>
            </a:extLst>
          </p:cNvPr>
          <p:cNvSpPr txBox="1"/>
          <p:nvPr/>
        </p:nvSpPr>
        <p:spPr>
          <a:xfrm>
            <a:off x="332288" y="5947184"/>
            <a:ext cx="7306762" cy="646331"/>
          </a:xfrm>
          <a:prstGeom prst="rect">
            <a:avLst/>
          </a:prstGeom>
          <a:noFill/>
        </p:spPr>
        <p:txBody>
          <a:bodyPr wrap="square">
            <a:spAutoFit/>
          </a:bodyPr>
          <a:lstStyle/>
          <a:p>
            <a:r>
              <a:rPr lang="en-GB" dirty="0">
                <a:solidFill>
                  <a:schemeClr val="bg1"/>
                </a:solidFill>
                <a:latin typeface="Tahoma" panose="020B0604030504040204" pitchFamily="34" charset="0"/>
                <a:ea typeface="Tahoma" panose="020B0604030504040204" pitchFamily="34" charset="0"/>
                <a:cs typeface="Tahoma" panose="020B0604030504040204" pitchFamily="34" charset="0"/>
                <a:hlinkClick r:id="rId2">
                  <a:extLst>
                    <a:ext uri="{A12FA001-AC4F-418D-AE19-62706E023703}">
                      <ahyp:hlinkClr xmlns:ahyp="http://schemas.microsoft.com/office/drawing/2018/hyperlinkcolor" xmlns="" val="tx"/>
                    </a:ext>
                  </a:extLst>
                </a:hlinkClick>
              </a:rPr>
              <a:t>www.cofesuffolk.org/for-parishes/parish-stewardship-resources/generosity-week/</a:t>
            </a: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pic>
        <p:nvPicPr>
          <p:cNvPr id="9" name="Picture 8">
            <a:extLst>
              <a:ext uri="{FF2B5EF4-FFF2-40B4-BE49-F238E27FC236}">
                <a16:creationId xmlns:a16="http://schemas.microsoft.com/office/drawing/2014/main" xmlns="" id="{FC2AFF3A-8237-4CA4-C1F3-70887D647648}"/>
              </a:ext>
            </a:extLst>
          </p:cNvPr>
          <p:cNvPicPr>
            <a:picLocks noChangeAspect="1"/>
          </p:cNvPicPr>
          <p:nvPr/>
        </p:nvPicPr>
        <p:blipFill>
          <a:blip r:embed="rId3"/>
          <a:stretch>
            <a:fillRect/>
          </a:stretch>
        </p:blipFill>
        <p:spPr>
          <a:xfrm>
            <a:off x="8834349" y="866646"/>
            <a:ext cx="3025363" cy="4238880"/>
          </a:xfrm>
          <a:prstGeom prst="rect">
            <a:avLst/>
          </a:prstGeom>
        </p:spPr>
      </p:pic>
    </p:spTree>
    <p:extLst>
      <p:ext uri="{BB962C8B-B14F-4D97-AF65-F5344CB8AC3E}">
        <p14:creationId xmlns:p14="http://schemas.microsoft.com/office/powerpoint/2010/main" val="3460414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F606A8-5B8A-4E69-CFCA-D9CFB029CBAD}"/>
              </a:ext>
            </a:extLst>
          </p:cNvPr>
          <p:cNvSpPr>
            <a:spLocks noGrp="1"/>
          </p:cNvSpPr>
          <p:nvPr>
            <p:ph type="title"/>
          </p:nvPr>
        </p:nvSpPr>
        <p:spPr>
          <a:xfrm>
            <a:off x="332288" y="378487"/>
            <a:ext cx="5668462" cy="995529"/>
          </a:xfrm>
        </p:spPr>
        <p:txBody>
          <a:bodyPr>
            <a:normAutofit/>
          </a:bodyPr>
          <a:lstStyle/>
          <a:p>
            <a:r>
              <a:rPr lang="en-GB" sz="4000" spc="0" dirty="0">
                <a:latin typeface="Tahoma" panose="020B0604030504040204" pitchFamily="34" charset="0"/>
                <a:ea typeface="Tahoma" panose="020B0604030504040204" pitchFamily="34" charset="0"/>
                <a:cs typeface="Tahoma" panose="020B0604030504040204" pitchFamily="34" charset="0"/>
              </a:rPr>
              <a:t>Digital Giving</a:t>
            </a:r>
          </a:p>
        </p:txBody>
      </p:sp>
      <p:sp>
        <p:nvSpPr>
          <p:cNvPr id="9" name="TextBox 8">
            <a:extLst>
              <a:ext uri="{FF2B5EF4-FFF2-40B4-BE49-F238E27FC236}">
                <a16:creationId xmlns:a16="http://schemas.microsoft.com/office/drawing/2014/main" xmlns="" id="{FF24F440-41B5-29BE-5FED-82A88C6D29A9}"/>
              </a:ext>
            </a:extLst>
          </p:cNvPr>
          <p:cNvSpPr txBox="1"/>
          <p:nvPr/>
        </p:nvSpPr>
        <p:spPr>
          <a:xfrm>
            <a:off x="4265587" y="1973936"/>
            <a:ext cx="3660000" cy="995529"/>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Online giving: via QR code or web link</a:t>
            </a:r>
          </a:p>
        </p:txBody>
      </p:sp>
      <p:pic>
        <p:nvPicPr>
          <p:cNvPr id="10" name="Picture 9">
            <a:extLst>
              <a:ext uri="{FF2B5EF4-FFF2-40B4-BE49-F238E27FC236}">
                <a16:creationId xmlns:a16="http://schemas.microsoft.com/office/drawing/2014/main" xmlns="" id="{5A6CAA55-7BF6-0199-A2AD-5F246E6C00AF}"/>
              </a:ext>
            </a:extLst>
          </p:cNvPr>
          <p:cNvPicPr>
            <a:picLocks noChangeAspect="1"/>
          </p:cNvPicPr>
          <p:nvPr/>
        </p:nvPicPr>
        <p:blipFill>
          <a:blip r:embed="rId3"/>
          <a:stretch>
            <a:fillRect/>
          </a:stretch>
        </p:blipFill>
        <p:spPr>
          <a:xfrm>
            <a:off x="8239954" y="484268"/>
            <a:ext cx="3376842" cy="4999332"/>
          </a:xfrm>
          <a:prstGeom prst="rect">
            <a:avLst/>
          </a:prstGeom>
        </p:spPr>
      </p:pic>
      <p:pic>
        <p:nvPicPr>
          <p:cNvPr id="13" name="Picture 12">
            <a:extLst>
              <a:ext uri="{FF2B5EF4-FFF2-40B4-BE49-F238E27FC236}">
                <a16:creationId xmlns:a16="http://schemas.microsoft.com/office/drawing/2014/main" xmlns="" id="{1541E29C-6A90-E330-B4F6-63F4B2A13CDA}"/>
              </a:ext>
            </a:extLst>
          </p:cNvPr>
          <p:cNvPicPr>
            <a:picLocks noChangeAspect="1"/>
          </p:cNvPicPr>
          <p:nvPr/>
        </p:nvPicPr>
        <p:blipFill>
          <a:blip r:embed="rId4"/>
          <a:stretch>
            <a:fillRect/>
          </a:stretch>
        </p:blipFill>
        <p:spPr>
          <a:xfrm>
            <a:off x="467032" y="1503718"/>
            <a:ext cx="3691211" cy="3802758"/>
          </a:xfrm>
          <a:prstGeom prst="rect">
            <a:avLst/>
          </a:prstGeom>
        </p:spPr>
      </p:pic>
      <p:sp>
        <p:nvSpPr>
          <p:cNvPr id="16" name="TextBox 15">
            <a:extLst>
              <a:ext uri="{FF2B5EF4-FFF2-40B4-BE49-F238E27FC236}">
                <a16:creationId xmlns:a16="http://schemas.microsoft.com/office/drawing/2014/main" xmlns="" id="{E72ECA6D-ADA8-A83D-7F84-0E78959A7D2C}"/>
              </a:ext>
            </a:extLst>
          </p:cNvPr>
          <p:cNvSpPr txBox="1"/>
          <p:nvPr/>
        </p:nvSpPr>
        <p:spPr>
          <a:xfrm>
            <a:off x="4472610" y="3921481"/>
            <a:ext cx="3660000" cy="138499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Donation devices:</a:t>
            </a:r>
            <a:br>
              <a:rPr kumimoji="0" lang="en-GB"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in-person giving by card or smart phone</a:t>
            </a:r>
          </a:p>
        </p:txBody>
      </p:sp>
    </p:spTree>
    <p:extLst>
      <p:ext uri="{BB962C8B-B14F-4D97-AF65-F5344CB8AC3E}">
        <p14:creationId xmlns:p14="http://schemas.microsoft.com/office/powerpoint/2010/main" val="2942015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8A9A711D-720A-3046-C50A-478C8B86D1CD}"/>
              </a:ext>
            </a:extLst>
          </p:cNvPr>
          <p:cNvSpPr>
            <a:spLocks noGrp="1"/>
          </p:cNvSpPr>
          <p:nvPr>
            <p:ph type="body" idx="14"/>
          </p:nvPr>
        </p:nvSpPr>
        <p:spPr>
          <a:xfrm>
            <a:off x="211873" y="288759"/>
            <a:ext cx="11745219" cy="713628"/>
          </a:xfrm>
        </p:spPr>
        <p:txBody>
          <a:bodyPr>
            <a:noAutofit/>
          </a:bodyPr>
          <a:lstStyle/>
          <a:p>
            <a:r>
              <a:rPr lang="en-GB" sz="3200" dirty="0">
                <a:solidFill>
                  <a:schemeClr val="tx1"/>
                </a:solidFill>
              </a:rPr>
              <a:t>Contactless and online (+PGS) benefits over cash</a:t>
            </a:r>
          </a:p>
        </p:txBody>
      </p:sp>
      <p:pic>
        <p:nvPicPr>
          <p:cNvPr id="6" name="Picture 5">
            <a:extLst>
              <a:ext uri="{FF2B5EF4-FFF2-40B4-BE49-F238E27FC236}">
                <a16:creationId xmlns:a16="http://schemas.microsoft.com/office/drawing/2014/main" xmlns="" id="{3CA5D43E-408D-0A8C-8AAE-689120A52873}"/>
              </a:ext>
            </a:extLst>
          </p:cNvPr>
          <p:cNvPicPr>
            <a:picLocks noChangeAspect="1"/>
          </p:cNvPicPr>
          <p:nvPr/>
        </p:nvPicPr>
        <p:blipFill>
          <a:blip r:embed="rId3"/>
          <a:stretch>
            <a:fillRect/>
          </a:stretch>
        </p:blipFill>
        <p:spPr>
          <a:xfrm>
            <a:off x="1002350" y="1139941"/>
            <a:ext cx="10187299" cy="3712786"/>
          </a:xfrm>
          <a:prstGeom prst="rect">
            <a:avLst/>
          </a:prstGeom>
        </p:spPr>
      </p:pic>
      <p:sp>
        <p:nvSpPr>
          <p:cNvPr id="7" name="TextBox 7">
            <a:extLst>
              <a:ext uri="{FF2B5EF4-FFF2-40B4-BE49-F238E27FC236}">
                <a16:creationId xmlns:a16="http://schemas.microsoft.com/office/drawing/2014/main" xmlns="" id="{5E6864DB-73C4-77AF-6DE0-11050A0308C8}"/>
              </a:ext>
            </a:extLst>
          </p:cNvPr>
          <p:cNvSpPr txBox="1"/>
          <p:nvPr/>
        </p:nvSpPr>
        <p:spPr>
          <a:xfrm>
            <a:off x="1516566" y="4950958"/>
            <a:ext cx="1962323"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a:t>
            </a:r>
            <a:r>
              <a:rPr kumimoji="0" lang="en-GB" sz="1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verage</a:t>
            </a:r>
            <a:r>
              <a:rPr kumimoji="0" lang="en-GB"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cash donation: £2</a:t>
            </a:r>
          </a:p>
        </p:txBody>
      </p:sp>
      <p:pic>
        <p:nvPicPr>
          <p:cNvPr id="8" name="Picture 7">
            <a:extLst>
              <a:ext uri="{FF2B5EF4-FFF2-40B4-BE49-F238E27FC236}">
                <a16:creationId xmlns:a16="http://schemas.microsoft.com/office/drawing/2014/main" xmlns="" id="{383F4BAA-C037-B79E-C3A9-FAAC6853542E}"/>
              </a:ext>
            </a:extLst>
          </p:cNvPr>
          <p:cNvPicPr>
            <a:picLocks noChangeAspect="1"/>
          </p:cNvPicPr>
          <p:nvPr/>
        </p:nvPicPr>
        <p:blipFill>
          <a:blip r:embed="rId4"/>
          <a:stretch>
            <a:fillRect/>
          </a:stretch>
        </p:blipFill>
        <p:spPr>
          <a:xfrm>
            <a:off x="3608840" y="4880898"/>
            <a:ext cx="451143" cy="786452"/>
          </a:xfrm>
          <a:prstGeom prst="rect">
            <a:avLst/>
          </a:prstGeom>
        </p:spPr>
      </p:pic>
      <p:sp>
        <p:nvSpPr>
          <p:cNvPr id="9" name="TextBox 8">
            <a:extLst>
              <a:ext uri="{FF2B5EF4-FFF2-40B4-BE49-F238E27FC236}">
                <a16:creationId xmlns:a16="http://schemas.microsoft.com/office/drawing/2014/main" xmlns="" id="{FA757987-37E4-5341-87D2-865C87620A49}"/>
              </a:ext>
            </a:extLst>
          </p:cNvPr>
          <p:cNvSpPr txBox="1"/>
          <p:nvPr/>
        </p:nvSpPr>
        <p:spPr>
          <a:xfrm>
            <a:off x="6677093" y="4950959"/>
            <a:ext cx="48691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Average weekly PGS giving in </a:t>
            </a:r>
            <a:br>
              <a:rPr kumimoji="0" lang="en-GB"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 Eds &amp; Ips (ex GA): £15.30</a:t>
            </a:r>
          </a:p>
        </p:txBody>
      </p:sp>
      <p:pic>
        <p:nvPicPr>
          <p:cNvPr id="10" name="Picture 9">
            <a:extLst>
              <a:ext uri="{FF2B5EF4-FFF2-40B4-BE49-F238E27FC236}">
                <a16:creationId xmlns:a16="http://schemas.microsoft.com/office/drawing/2014/main" xmlns="" id="{4D3021F2-15EB-34D0-7674-EB9C1A55BDB5}"/>
              </a:ext>
            </a:extLst>
          </p:cNvPr>
          <p:cNvPicPr>
            <a:picLocks noChangeAspect="1"/>
          </p:cNvPicPr>
          <p:nvPr/>
        </p:nvPicPr>
        <p:blipFill>
          <a:blip r:embed="rId4"/>
          <a:stretch>
            <a:fillRect/>
          </a:stretch>
        </p:blipFill>
        <p:spPr>
          <a:xfrm>
            <a:off x="5870427" y="4880898"/>
            <a:ext cx="451143" cy="786452"/>
          </a:xfrm>
          <a:prstGeom prst="rect">
            <a:avLst/>
          </a:prstGeom>
        </p:spPr>
      </p:pic>
      <p:cxnSp>
        <p:nvCxnSpPr>
          <p:cNvPr id="11" name="Straight Connector 10">
            <a:extLst>
              <a:ext uri="{FF2B5EF4-FFF2-40B4-BE49-F238E27FC236}">
                <a16:creationId xmlns:a16="http://schemas.microsoft.com/office/drawing/2014/main" xmlns="" id="{C8B3D662-A829-CAF6-F44D-32F16766004E}"/>
              </a:ext>
            </a:extLst>
          </p:cNvPr>
          <p:cNvCxnSpPr/>
          <p:nvPr/>
        </p:nvCxnSpPr>
        <p:spPr>
          <a:xfrm>
            <a:off x="6095999" y="1342228"/>
            <a:ext cx="0" cy="3524585"/>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5264807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6690266F-2EC3-82B0-95D7-90ACDC6592C4}"/>
              </a:ext>
            </a:extLst>
          </p:cNvPr>
          <p:cNvSpPr txBox="1"/>
          <p:nvPr/>
        </p:nvSpPr>
        <p:spPr>
          <a:xfrm>
            <a:off x="367990" y="364666"/>
            <a:ext cx="11114147" cy="646331"/>
          </a:xfrm>
          <a:prstGeom prst="rect">
            <a:avLst/>
          </a:prstGeom>
          <a:noFill/>
        </p:spPr>
        <p:txBody>
          <a:bodyPr wrap="square" rtlCol="0">
            <a:spAutoFit/>
          </a:bodyPr>
          <a:lstStyle/>
          <a:p>
            <a:r>
              <a:rPr lang="en-GB" sz="3600" b="1" dirty="0">
                <a:latin typeface="Tahoma" panose="020B0604030504040204" pitchFamily="34" charset="0"/>
                <a:ea typeface="Tahoma" panose="020B0604030504040204" pitchFamily="34" charset="0"/>
                <a:cs typeface="Tahoma" panose="020B0604030504040204" pitchFamily="34" charset="0"/>
              </a:rPr>
              <a:t>Using a SIM or wi-fi donation devices</a:t>
            </a:r>
          </a:p>
        </p:txBody>
      </p:sp>
      <p:pic>
        <p:nvPicPr>
          <p:cNvPr id="8" name="Picture 7">
            <a:extLst>
              <a:ext uri="{FF2B5EF4-FFF2-40B4-BE49-F238E27FC236}">
                <a16:creationId xmlns:a16="http://schemas.microsoft.com/office/drawing/2014/main" xmlns="" id="{E0305C58-F32F-91C5-3DB5-2E9FB71D7D67}"/>
              </a:ext>
            </a:extLst>
          </p:cNvPr>
          <p:cNvPicPr>
            <a:picLocks noChangeAspect="1"/>
          </p:cNvPicPr>
          <p:nvPr/>
        </p:nvPicPr>
        <p:blipFill>
          <a:blip r:embed="rId3"/>
          <a:stretch>
            <a:fillRect/>
          </a:stretch>
        </p:blipFill>
        <p:spPr>
          <a:xfrm>
            <a:off x="885802" y="1106163"/>
            <a:ext cx="1937804" cy="1937804"/>
          </a:xfrm>
          <a:prstGeom prst="rect">
            <a:avLst/>
          </a:prstGeom>
        </p:spPr>
      </p:pic>
      <p:sp>
        <p:nvSpPr>
          <p:cNvPr id="9" name="TextBox 8">
            <a:extLst>
              <a:ext uri="{FF2B5EF4-FFF2-40B4-BE49-F238E27FC236}">
                <a16:creationId xmlns:a16="http://schemas.microsoft.com/office/drawing/2014/main" xmlns="" id="{BBC8D3AD-FE91-47AB-6C6A-684C6F392EBC}"/>
              </a:ext>
            </a:extLst>
          </p:cNvPr>
          <p:cNvSpPr txBox="1"/>
          <p:nvPr/>
        </p:nvSpPr>
        <p:spPr>
          <a:xfrm>
            <a:off x="256018" y="3090807"/>
            <a:ext cx="3004347" cy="2462213"/>
          </a:xfrm>
          <a:prstGeom prst="rect">
            <a:avLst/>
          </a:prstGeom>
          <a:noFill/>
        </p:spPr>
        <p:txBody>
          <a:bodyPr wrap="square" rtlCol="0">
            <a:spAutoFit/>
          </a:bodyPr>
          <a:lstStyle/>
          <a:p>
            <a:pPr algn="ctr"/>
            <a:r>
              <a:rPr lang="en-GB" sz="2200" b="1" dirty="0" err="1">
                <a:latin typeface="Tahoma" panose="020B0604030504040204" pitchFamily="34" charset="0"/>
                <a:ea typeface="Tahoma" panose="020B0604030504040204" pitchFamily="34" charset="0"/>
                <a:cs typeface="Tahoma" panose="020B0604030504040204" pitchFamily="34" charset="0"/>
              </a:rPr>
              <a:t>CollecTin</a:t>
            </a:r>
            <a:r>
              <a:rPr lang="en-GB" sz="2200" b="1" dirty="0">
                <a:latin typeface="Tahoma" panose="020B0604030504040204" pitchFamily="34" charset="0"/>
                <a:ea typeface="Tahoma" panose="020B0604030504040204" pitchFamily="34" charset="0"/>
                <a:cs typeface="Tahoma" panose="020B0604030504040204" pitchFamily="34" charset="0"/>
              </a:rPr>
              <a:t> More</a:t>
            </a:r>
          </a:p>
          <a:p>
            <a:pPr algn="ctr"/>
            <a:r>
              <a:rPr lang="en-GB" sz="2200" dirty="0">
                <a:latin typeface="Tahoma" panose="020B0604030504040204" pitchFamily="34" charset="0"/>
                <a:ea typeface="Tahoma" panose="020B0604030504040204" pitchFamily="34" charset="0"/>
                <a:cs typeface="Tahoma" panose="020B0604030504040204" pitchFamily="34" charset="0"/>
              </a:rPr>
              <a:t>For use with </a:t>
            </a:r>
            <a:r>
              <a:rPr lang="en-GB" sz="2200" dirty="0" err="1">
                <a:latin typeface="Tahoma" panose="020B0604030504040204" pitchFamily="34" charset="0"/>
                <a:ea typeface="Tahoma" panose="020B0604030504040204" pitchFamily="34" charset="0"/>
                <a:cs typeface="Tahoma" panose="020B0604030504040204" pitchFamily="34" charset="0"/>
              </a:rPr>
              <a:t>wifi</a:t>
            </a:r>
            <a:r>
              <a:rPr lang="en-GB" sz="2200" dirty="0">
                <a:latin typeface="Tahoma" panose="020B0604030504040204" pitchFamily="34" charset="0"/>
                <a:ea typeface="Tahoma" panose="020B0604030504040204" pitchFamily="34" charset="0"/>
                <a:cs typeface="Tahoma" panose="020B0604030504040204" pitchFamily="34" charset="0"/>
              </a:rPr>
              <a:t> or SIM (£3.50+VAT pm)</a:t>
            </a:r>
          </a:p>
          <a:p>
            <a:pPr algn="ctr"/>
            <a:r>
              <a:rPr lang="en-GB" sz="2200" dirty="0">
                <a:latin typeface="Tahoma" panose="020B0604030504040204" pitchFamily="34" charset="0"/>
                <a:ea typeface="Tahoma" panose="020B0604030504040204" pitchFamily="34" charset="0"/>
                <a:cs typeface="Tahoma" panose="020B0604030504040204" pitchFamily="34" charset="0"/>
              </a:rPr>
              <a:t>£295 through Parish Buying</a:t>
            </a:r>
          </a:p>
          <a:p>
            <a:pPr algn="ctr"/>
            <a:r>
              <a:rPr lang="en-GB" sz="2200" dirty="0">
                <a:latin typeface="Tahoma" panose="020B0604030504040204" pitchFamily="34" charset="0"/>
                <a:ea typeface="Tahoma" panose="020B0604030504040204" pitchFamily="34" charset="0"/>
                <a:cs typeface="Tahoma" panose="020B0604030504040204" pitchFamily="34" charset="0"/>
              </a:rPr>
              <a:t>Portable but can be secured</a:t>
            </a:r>
          </a:p>
        </p:txBody>
      </p:sp>
      <p:sp>
        <p:nvSpPr>
          <p:cNvPr id="10" name="TextBox 9">
            <a:extLst>
              <a:ext uri="{FF2B5EF4-FFF2-40B4-BE49-F238E27FC236}">
                <a16:creationId xmlns:a16="http://schemas.microsoft.com/office/drawing/2014/main" xmlns="" id="{D70FB061-F387-43D4-F1E7-38606ABF4FD4}"/>
              </a:ext>
            </a:extLst>
          </p:cNvPr>
          <p:cNvSpPr txBox="1"/>
          <p:nvPr/>
        </p:nvSpPr>
        <p:spPr>
          <a:xfrm>
            <a:off x="4113746" y="3185972"/>
            <a:ext cx="3201454" cy="2123658"/>
          </a:xfrm>
          <a:prstGeom prst="rect">
            <a:avLst/>
          </a:prstGeom>
          <a:noFill/>
        </p:spPr>
        <p:txBody>
          <a:bodyPr wrap="square" rtlCol="0">
            <a:spAutoFit/>
          </a:bodyPr>
          <a:lstStyle/>
          <a:p>
            <a:pPr algn="ctr"/>
            <a:r>
              <a:rPr lang="en-GB" sz="2200" b="1" dirty="0" err="1">
                <a:latin typeface="Tahoma" panose="020B0604030504040204" pitchFamily="34" charset="0"/>
                <a:ea typeface="Tahoma" panose="020B0604030504040204" pitchFamily="34" charset="0"/>
                <a:cs typeface="Tahoma" panose="020B0604030504040204" pitchFamily="34" charset="0"/>
              </a:rPr>
              <a:t>Payaz</a:t>
            </a:r>
            <a:r>
              <a:rPr lang="en-GB" sz="2200" b="1" dirty="0">
                <a:latin typeface="Tahoma" panose="020B0604030504040204" pitchFamily="34" charset="0"/>
                <a:ea typeface="Tahoma" panose="020B0604030504040204" pitchFamily="34" charset="0"/>
                <a:cs typeface="Tahoma" panose="020B0604030504040204" pitchFamily="34" charset="0"/>
              </a:rPr>
              <a:t> Giving Station</a:t>
            </a:r>
          </a:p>
          <a:p>
            <a:pPr algn="ctr"/>
            <a:r>
              <a:rPr lang="en-GB" sz="2200" dirty="0">
                <a:latin typeface="Tahoma" panose="020B0604030504040204" pitchFamily="34" charset="0"/>
                <a:ea typeface="Tahoma" panose="020B0604030504040204" pitchFamily="34" charset="0"/>
                <a:cs typeface="Tahoma" panose="020B0604030504040204" pitchFamily="34" charset="0"/>
              </a:rPr>
              <a:t>For use with </a:t>
            </a:r>
            <a:r>
              <a:rPr lang="en-GB" sz="2200" dirty="0" err="1">
                <a:latin typeface="Tahoma" panose="020B0604030504040204" pitchFamily="34" charset="0"/>
                <a:ea typeface="Tahoma" panose="020B0604030504040204" pitchFamily="34" charset="0"/>
                <a:cs typeface="Tahoma" panose="020B0604030504040204" pitchFamily="34" charset="0"/>
              </a:rPr>
              <a:t>wifi</a:t>
            </a:r>
            <a:r>
              <a:rPr lang="en-GB" sz="2200" dirty="0">
                <a:latin typeface="Tahoma" panose="020B0604030504040204" pitchFamily="34" charset="0"/>
                <a:ea typeface="Tahoma" panose="020B0604030504040204" pitchFamily="34" charset="0"/>
                <a:cs typeface="Tahoma" panose="020B0604030504040204" pitchFamily="34" charset="0"/>
              </a:rPr>
              <a:t> or SIM</a:t>
            </a:r>
            <a:br>
              <a:rPr lang="en-GB" sz="2200" dirty="0">
                <a:latin typeface="Tahoma" panose="020B0604030504040204" pitchFamily="34" charset="0"/>
                <a:ea typeface="Tahoma" panose="020B0604030504040204" pitchFamily="34" charset="0"/>
                <a:cs typeface="Tahoma" panose="020B0604030504040204" pitchFamily="34" charset="0"/>
              </a:rPr>
            </a:br>
            <a:r>
              <a:rPr lang="en-GB" sz="2200" dirty="0">
                <a:latin typeface="Tahoma" panose="020B0604030504040204" pitchFamily="34" charset="0"/>
                <a:ea typeface="Tahoma" panose="020B0604030504040204" pitchFamily="34" charset="0"/>
                <a:cs typeface="Tahoma" panose="020B0604030504040204" pitchFamily="34" charset="0"/>
              </a:rPr>
              <a:t>(£3.50 +VAT pm)</a:t>
            </a:r>
          </a:p>
          <a:p>
            <a:pPr algn="ctr"/>
            <a:r>
              <a:rPr lang="en-GB" sz="2200" dirty="0">
                <a:latin typeface="Tahoma" panose="020B0604030504040204" pitchFamily="34" charset="0"/>
                <a:ea typeface="Tahoma" panose="020B0604030504040204" pitchFamily="34" charset="0"/>
                <a:cs typeface="Tahoma" panose="020B0604030504040204" pitchFamily="34" charset="0"/>
              </a:rPr>
              <a:t>£393 through Parish Buying</a:t>
            </a:r>
            <a:br>
              <a:rPr lang="en-GB" sz="2200" dirty="0">
                <a:latin typeface="Tahoma" panose="020B0604030504040204" pitchFamily="34" charset="0"/>
                <a:ea typeface="Tahoma" panose="020B0604030504040204" pitchFamily="34" charset="0"/>
                <a:cs typeface="Tahoma" panose="020B0604030504040204" pitchFamily="34" charset="0"/>
              </a:rPr>
            </a:br>
            <a:r>
              <a:rPr lang="en-GB" sz="2200" dirty="0">
                <a:latin typeface="Tahoma" panose="020B0604030504040204" pitchFamily="34" charset="0"/>
                <a:ea typeface="Tahoma" panose="020B0604030504040204" pitchFamily="34" charset="0"/>
                <a:cs typeface="Tahoma" panose="020B0604030504040204" pitchFamily="34" charset="0"/>
              </a:rPr>
              <a:t>Not portable</a:t>
            </a:r>
          </a:p>
        </p:txBody>
      </p:sp>
      <p:pic>
        <p:nvPicPr>
          <p:cNvPr id="12" name="Picture 11">
            <a:extLst>
              <a:ext uri="{FF2B5EF4-FFF2-40B4-BE49-F238E27FC236}">
                <a16:creationId xmlns:a16="http://schemas.microsoft.com/office/drawing/2014/main" xmlns="" id="{96D2466E-3D3A-8059-6ED2-93F3513AD564}"/>
              </a:ext>
            </a:extLst>
          </p:cNvPr>
          <p:cNvPicPr>
            <a:picLocks noChangeAspect="1"/>
          </p:cNvPicPr>
          <p:nvPr/>
        </p:nvPicPr>
        <p:blipFill>
          <a:blip r:embed="rId4"/>
          <a:stretch>
            <a:fillRect/>
          </a:stretch>
        </p:blipFill>
        <p:spPr>
          <a:xfrm>
            <a:off x="4647313" y="1106163"/>
            <a:ext cx="1984643" cy="1984643"/>
          </a:xfrm>
          <a:prstGeom prst="rect">
            <a:avLst/>
          </a:prstGeom>
        </p:spPr>
      </p:pic>
      <p:sp>
        <p:nvSpPr>
          <p:cNvPr id="5" name="TextBox 4">
            <a:extLst>
              <a:ext uri="{FF2B5EF4-FFF2-40B4-BE49-F238E27FC236}">
                <a16:creationId xmlns:a16="http://schemas.microsoft.com/office/drawing/2014/main" xmlns="" id="{51AD9860-5867-A5F6-60C3-0ED8CFB17F0C}"/>
              </a:ext>
            </a:extLst>
          </p:cNvPr>
          <p:cNvSpPr txBox="1"/>
          <p:nvPr/>
        </p:nvSpPr>
        <p:spPr>
          <a:xfrm>
            <a:off x="7653129" y="1092899"/>
            <a:ext cx="4383157" cy="4401205"/>
          </a:xfrm>
          <a:prstGeom prst="rect">
            <a:avLst/>
          </a:prstGeom>
          <a:noFill/>
        </p:spPr>
        <p:txBody>
          <a:bodyPr wrap="square" rtlCol="0">
            <a:spAutoFit/>
          </a:bodyPr>
          <a:lstStyle/>
          <a:p>
            <a:r>
              <a:rPr lang="en-GB" sz="2000" dirty="0">
                <a:latin typeface="Tahoma" panose="020B0604030504040204" pitchFamily="34" charset="0"/>
                <a:ea typeface="Tahoma" panose="020B0604030504040204" pitchFamily="34" charset="0"/>
                <a:cs typeface="Tahoma" panose="020B0604030504040204" pitchFamily="34" charset="0"/>
              </a:rPr>
              <a:t>No monthly charges for these devices.  </a:t>
            </a:r>
          </a:p>
          <a:p>
            <a:endParaRPr lang="en-GB" sz="2000" dirty="0">
              <a:latin typeface="Tahoma" panose="020B0604030504040204" pitchFamily="34" charset="0"/>
              <a:ea typeface="Tahoma" panose="020B0604030504040204" pitchFamily="34" charset="0"/>
              <a:cs typeface="Tahoma" panose="020B0604030504040204" pitchFamily="34" charset="0"/>
            </a:endParaRPr>
          </a:p>
          <a:p>
            <a:r>
              <a:rPr lang="en-GB" sz="2000" dirty="0">
                <a:latin typeface="Tahoma" panose="020B0604030504040204" pitchFamily="34" charset="0"/>
                <a:ea typeface="Tahoma" panose="020B0604030504040204" pitchFamily="34" charset="0"/>
                <a:cs typeface="Tahoma" panose="020B0604030504040204" pitchFamily="34" charset="0"/>
              </a:rPr>
              <a:t>If you have a SIM it will cost £50.40/year if bought through Daisy and Parish Buying.</a:t>
            </a:r>
          </a:p>
          <a:p>
            <a:endParaRPr lang="en-GB" sz="2000" dirty="0">
              <a:latin typeface="Tahoma" panose="020B0604030504040204" pitchFamily="34" charset="0"/>
              <a:ea typeface="Tahoma" panose="020B0604030504040204" pitchFamily="34" charset="0"/>
              <a:cs typeface="Tahoma" panose="020B0604030504040204" pitchFamily="34" charset="0"/>
            </a:endParaRPr>
          </a:p>
          <a:p>
            <a:r>
              <a:rPr lang="en-GB" sz="2000" dirty="0">
                <a:latin typeface="Tahoma" panose="020B0604030504040204" pitchFamily="34" charset="0"/>
                <a:ea typeface="Tahoma" panose="020B0604030504040204" pitchFamily="34" charset="0"/>
                <a:cs typeface="Tahoma" panose="020B0604030504040204" pitchFamily="34" charset="0"/>
              </a:rPr>
              <a:t>Can connect to wi-fi in your church if you have it.</a:t>
            </a:r>
          </a:p>
          <a:p>
            <a:endParaRPr lang="en-GB" sz="2000" dirty="0">
              <a:latin typeface="Tahoma" panose="020B0604030504040204" pitchFamily="34" charset="0"/>
              <a:ea typeface="Tahoma" panose="020B0604030504040204" pitchFamily="34" charset="0"/>
              <a:cs typeface="Tahoma" panose="020B0604030504040204" pitchFamily="34" charset="0"/>
            </a:endParaRPr>
          </a:p>
          <a:p>
            <a:r>
              <a:rPr lang="en-GB" sz="2000" dirty="0">
                <a:latin typeface="Tahoma" panose="020B0604030504040204" pitchFamily="34" charset="0"/>
                <a:ea typeface="Tahoma" panose="020B0604030504040204" pitchFamily="34" charset="0"/>
                <a:cs typeface="Tahoma" panose="020B0604030504040204" pitchFamily="34" charset="0"/>
              </a:rPr>
              <a:t>Both use Give A Little and Sum Up. </a:t>
            </a:r>
          </a:p>
          <a:p>
            <a:endParaRPr lang="en-GB" sz="2000" dirty="0">
              <a:latin typeface="Tahoma" panose="020B0604030504040204" pitchFamily="34" charset="0"/>
              <a:ea typeface="Tahoma" panose="020B0604030504040204" pitchFamily="34" charset="0"/>
              <a:cs typeface="Tahoma" panose="020B0604030504040204" pitchFamily="34" charset="0"/>
            </a:endParaRPr>
          </a:p>
          <a:p>
            <a:r>
              <a:rPr lang="en-GB" sz="2000" dirty="0">
                <a:latin typeface="Tahoma" panose="020B0604030504040204" pitchFamily="34" charset="0"/>
                <a:ea typeface="Tahoma" panose="020B0604030504040204" pitchFamily="34" charset="0"/>
                <a:cs typeface="Tahoma" panose="020B0604030504040204" pitchFamily="34" charset="0"/>
              </a:rPr>
              <a:t>Transaction fees are 1.1% for debit cards and 1.3% for credit cards. </a:t>
            </a:r>
          </a:p>
        </p:txBody>
      </p:sp>
    </p:spTree>
    <p:extLst>
      <p:ext uri="{BB962C8B-B14F-4D97-AF65-F5344CB8AC3E}">
        <p14:creationId xmlns:p14="http://schemas.microsoft.com/office/powerpoint/2010/main" val="11170551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6690266F-2EC3-82B0-95D7-90ACDC6592C4}"/>
              </a:ext>
            </a:extLst>
          </p:cNvPr>
          <p:cNvSpPr txBox="1"/>
          <p:nvPr/>
        </p:nvSpPr>
        <p:spPr>
          <a:xfrm>
            <a:off x="367990" y="364666"/>
            <a:ext cx="11549027" cy="707886"/>
          </a:xfrm>
          <a:prstGeom prst="rect">
            <a:avLst/>
          </a:prstGeom>
          <a:noFill/>
        </p:spPr>
        <p:txBody>
          <a:bodyPr wrap="square" rtlCol="0">
            <a:spAutoFit/>
          </a:bodyPr>
          <a:lstStyle/>
          <a:p>
            <a:r>
              <a:rPr lang="en-GB" sz="3600" b="1" dirty="0">
                <a:latin typeface="Tahoma" panose="020B0604030504040204" pitchFamily="34" charset="0"/>
                <a:ea typeface="Tahoma" panose="020B0604030504040204" pitchFamily="34" charset="0"/>
                <a:cs typeface="Tahoma" panose="020B0604030504040204" pitchFamily="34" charset="0"/>
              </a:rPr>
              <a:t>Offline Donation devices (no SIM signal or wi-fi)</a:t>
            </a:r>
            <a:r>
              <a:rPr lang="en-GB" sz="4000" b="1" dirty="0">
                <a:latin typeface="Tahoma" panose="020B0604030504040204" pitchFamily="34" charset="0"/>
                <a:ea typeface="Tahoma" panose="020B0604030504040204" pitchFamily="34" charset="0"/>
                <a:cs typeface="Tahoma" panose="020B0604030504040204" pitchFamily="34" charset="0"/>
              </a:rPr>
              <a:t> </a:t>
            </a:r>
          </a:p>
        </p:txBody>
      </p:sp>
      <p:pic>
        <p:nvPicPr>
          <p:cNvPr id="13" name="Picture 12">
            <a:extLst>
              <a:ext uri="{FF2B5EF4-FFF2-40B4-BE49-F238E27FC236}">
                <a16:creationId xmlns:a16="http://schemas.microsoft.com/office/drawing/2014/main" xmlns="" id="{93DBBEEF-4E39-CD09-3A41-922F7D98F2C1}"/>
              </a:ext>
            </a:extLst>
          </p:cNvPr>
          <p:cNvPicPr>
            <a:picLocks noChangeAspect="1"/>
          </p:cNvPicPr>
          <p:nvPr/>
        </p:nvPicPr>
        <p:blipFill>
          <a:blip r:embed="rId3"/>
          <a:stretch>
            <a:fillRect/>
          </a:stretch>
        </p:blipFill>
        <p:spPr>
          <a:xfrm>
            <a:off x="8217418" y="1242604"/>
            <a:ext cx="1326915" cy="1848203"/>
          </a:xfrm>
          <a:prstGeom prst="rect">
            <a:avLst/>
          </a:prstGeom>
          <a:solidFill>
            <a:schemeClr val="bg1">
              <a:alpha val="99000"/>
            </a:schemeClr>
          </a:solidFill>
          <a:effectLst/>
        </p:spPr>
      </p:pic>
      <p:sp>
        <p:nvSpPr>
          <p:cNvPr id="14" name="TextBox 13">
            <a:extLst>
              <a:ext uri="{FF2B5EF4-FFF2-40B4-BE49-F238E27FC236}">
                <a16:creationId xmlns:a16="http://schemas.microsoft.com/office/drawing/2014/main" xmlns="" id="{8F6BFA95-2E13-A847-DDAD-987A03CC7E70}"/>
              </a:ext>
            </a:extLst>
          </p:cNvPr>
          <p:cNvSpPr txBox="1"/>
          <p:nvPr/>
        </p:nvSpPr>
        <p:spPr>
          <a:xfrm>
            <a:off x="7315200" y="3153183"/>
            <a:ext cx="4522304" cy="2462213"/>
          </a:xfrm>
          <a:prstGeom prst="rect">
            <a:avLst/>
          </a:prstGeom>
          <a:noFill/>
        </p:spPr>
        <p:txBody>
          <a:bodyPr wrap="square" rtlCol="0">
            <a:spAutoFit/>
          </a:bodyPr>
          <a:lstStyle/>
          <a:p>
            <a:pPr algn="ctr"/>
            <a:r>
              <a:rPr lang="en-GB" sz="2200" b="1" dirty="0" err="1">
                <a:latin typeface="Tahoma" panose="020B0604030504040204" pitchFamily="34" charset="0"/>
                <a:ea typeface="Tahoma" panose="020B0604030504040204" pitchFamily="34" charset="0"/>
                <a:cs typeface="Tahoma" panose="020B0604030504040204" pitchFamily="34" charset="0"/>
              </a:rPr>
              <a:t>Goodbox</a:t>
            </a:r>
            <a:r>
              <a:rPr lang="en-GB" sz="2200" b="1" dirty="0">
                <a:latin typeface="Tahoma" panose="020B0604030504040204" pitchFamily="34" charset="0"/>
                <a:ea typeface="Tahoma" panose="020B0604030504040204" pitchFamily="34" charset="0"/>
                <a:cs typeface="Tahoma" panose="020B0604030504040204" pitchFamily="34" charset="0"/>
              </a:rPr>
              <a:t> Core</a:t>
            </a:r>
          </a:p>
          <a:p>
            <a:pPr algn="ctr"/>
            <a:r>
              <a:rPr lang="en-GB" sz="2200" dirty="0">
                <a:latin typeface="Tahoma" panose="020B0604030504040204" pitchFamily="34" charset="0"/>
                <a:ea typeface="Tahoma" panose="020B0604030504040204" pitchFamily="34" charset="0"/>
                <a:cs typeface="Tahoma" panose="020B0604030504040204" pitchFamily="34" charset="0"/>
              </a:rPr>
              <a:t>For use offline, portable</a:t>
            </a:r>
          </a:p>
          <a:p>
            <a:pPr algn="ctr"/>
            <a:r>
              <a:rPr lang="en-GB" sz="2200" dirty="0">
                <a:latin typeface="Tahoma" panose="020B0604030504040204" pitchFamily="34" charset="0"/>
                <a:ea typeface="Tahoma" panose="020B0604030504040204" pitchFamily="34" charset="0"/>
                <a:cs typeface="Tahoma" panose="020B0604030504040204" pitchFamily="34" charset="0"/>
              </a:rPr>
              <a:t>£325 +£15pm</a:t>
            </a:r>
          </a:p>
          <a:p>
            <a:pPr algn="ctr"/>
            <a:r>
              <a:rPr lang="en-GB" sz="2200" dirty="0">
                <a:latin typeface="Tahoma" panose="020B0604030504040204" pitchFamily="34" charset="0"/>
                <a:ea typeface="Tahoma" panose="020B0604030504040204" pitchFamily="34" charset="0"/>
                <a:cs typeface="Tahoma" panose="020B0604030504040204" pitchFamily="34" charset="0"/>
              </a:rPr>
              <a:t>Not available through Parish Buying but can buy direct from Goodbox. Transaction 10p/donation and 1.59% fee</a:t>
            </a:r>
          </a:p>
        </p:txBody>
      </p:sp>
      <p:sp>
        <p:nvSpPr>
          <p:cNvPr id="2" name="TextBox 1">
            <a:extLst>
              <a:ext uri="{FF2B5EF4-FFF2-40B4-BE49-F238E27FC236}">
                <a16:creationId xmlns:a16="http://schemas.microsoft.com/office/drawing/2014/main" xmlns="" id="{01511965-B6C5-8B40-5026-CD9BB9378013}"/>
              </a:ext>
            </a:extLst>
          </p:cNvPr>
          <p:cNvSpPr txBox="1"/>
          <p:nvPr/>
        </p:nvSpPr>
        <p:spPr>
          <a:xfrm>
            <a:off x="159026" y="3090806"/>
            <a:ext cx="6559826" cy="2462213"/>
          </a:xfrm>
          <a:prstGeom prst="rect">
            <a:avLst/>
          </a:prstGeom>
          <a:noFill/>
        </p:spPr>
        <p:txBody>
          <a:bodyPr wrap="square" rtlCol="0">
            <a:spAutoFit/>
          </a:bodyPr>
          <a:lstStyle/>
          <a:p>
            <a:pPr algn="ctr"/>
            <a:r>
              <a:rPr lang="en-GB" sz="2200" b="1" dirty="0">
                <a:latin typeface="Tahoma" panose="020B0604030504040204" pitchFamily="34" charset="0"/>
                <a:ea typeface="Tahoma" panose="020B0604030504040204" pitchFamily="34" charset="0"/>
                <a:cs typeface="Tahoma" panose="020B0604030504040204" pitchFamily="34" charset="0"/>
              </a:rPr>
              <a:t>GWD Midi</a:t>
            </a:r>
          </a:p>
          <a:p>
            <a:pPr algn="ctr"/>
            <a:r>
              <a:rPr lang="en-GB" sz="2200" dirty="0">
                <a:latin typeface="Tahoma" panose="020B0604030504040204" pitchFamily="34" charset="0"/>
                <a:ea typeface="Tahoma" panose="020B0604030504040204" pitchFamily="34" charset="0"/>
                <a:cs typeface="Tahoma" panose="020B0604030504040204" pitchFamily="34" charset="0"/>
              </a:rPr>
              <a:t>For use offline, portable</a:t>
            </a:r>
          </a:p>
          <a:p>
            <a:pPr algn="ctr"/>
            <a:r>
              <a:rPr lang="en-GB" sz="2200" dirty="0">
                <a:latin typeface="Tahoma" panose="020B0604030504040204" pitchFamily="34" charset="0"/>
                <a:ea typeface="Tahoma" panose="020B0604030504040204" pitchFamily="34" charset="0"/>
                <a:cs typeface="Tahoma" panose="020B0604030504040204" pitchFamily="34" charset="0"/>
              </a:rPr>
              <a:t>£675 +£13.50/month</a:t>
            </a:r>
          </a:p>
          <a:p>
            <a:pPr algn="ctr"/>
            <a:r>
              <a:rPr lang="en-GB" sz="2200" dirty="0">
                <a:latin typeface="Tahoma" panose="020B0604030504040204" pitchFamily="34" charset="0"/>
                <a:ea typeface="Tahoma" panose="020B0604030504040204" pitchFamily="34" charset="0"/>
                <a:cs typeface="Tahoma" panose="020B0604030504040204" pitchFamily="34" charset="0"/>
              </a:rPr>
              <a:t>Available through Parish Buying (we may have a free device). Transaction 5p/donation and 1.99% fee.  Must be taken and connected to same wi-fi at least weekly to download donations</a:t>
            </a:r>
          </a:p>
        </p:txBody>
      </p:sp>
      <p:pic>
        <p:nvPicPr>
          <p:cNvPr id="4" name="Picture 3">
            <a:extLst>
              <a:ext uri="{FF2B5EF4-FFF2-40B4-BE49-F238E27FC236}">
                <a16:creationId xmlns:a16="http://schemas.microsoft.com/office/drawing/2014/main" xmlns="" id="{4B954656-65EC-8111-2C37-C66E80E60654}"/>
              </a:ext>
            </a:extLst>
          </p:cNvPr>
          <p:cNvPicPr>
            <a:picLocks noChangeAspect="1"/>
          </p:cNvPicPr>
          <p:nvPr/>
        </p:nvPicPr>
        <p:blipFill>
          <a:blip r:embed="rId4"/>
          <a:stretch>
            <a:fillRect/>
          </a:stretch>
        </p:blipFill>
        <p:spPr>
          <a:xfrm>
            <a:off x="1134736" y="1242604"/>
            <a:ext cx="3667067" cy="1848202"/>
          </a:xfrm>
          <a:prstGeom prst="rect">
            <a:avLst/>
          </a:prstGeom>
        </p:spPr>
      </p:pic>
    </p:spTree>
    <p:extLst>
      <p:ext uri="{BB962C8B-B14F-4D97-AF65-F5344CB8AC3E}">
        <p14:creationId xmlns:p14="http://schemas.microsoft.com/office/powerpoint/2010/main" val="833645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92CAA67E-0FF6-457A-98AF-C87DA91F8311}"/>
              </a:ext>
            </a:extLst>
          </p:cNvPr>
          <p:cNvSpPr>
            <a:spLocks noGrp="1"/>
          </p:cNvSpPr>
          <p:nvPr>
            <p:ph type="title"/>
          </p:nvPr>
        </p:nvSpPr>
        <p:spPr>
          <a:xfrm>
            <a:off x="434419" y="506680"/>
            <a:ext cx="11017405" cy="552916"/>
          </a:xfrm>
          <a:noFill/>
        </p:spPr>
        <p:txBody>
          <a:bodyPr>
            <a:noAutofit/>
          </a:bodyPr>
          <a:lstStyle/>
          <a:p>
            <a:r>
              <a:rPr lang="en-GB" sz="4000" spc="0" dirty="0">
                <a:latin typeface="Tahoma" panose="020B0604030504040204" pitchFamily="34" charset="0"/>
                <a:ea typeface="Tahoma" panose="020B0604030504040204" pitchFamily="34" charset="0"/>
                <a:cs typeface="Tahoma" panose="020B0604030504040204" pitchFamily="34" charset="0"/>
              </a:rPr>
              <a:t>What’s important for contactless giving?</a:t>
            </a:r>
          </a:p>
        </p:txBody>
      </p:sp>
      <p:sp>
        <p:nvSpPr>
          <p:cNvPr id="3" name="Text Placeholder 2">
            <a:extLst>
              <a:ext uri="{FF2B5EF4-FFF2-40B4-BE49-F238E27FC236}">
                <a16:creationId xmlns:a16="http://schemas.microsoft.com/office/drawing/2014/main" xmlns="" id="{5FCB8844-C69C-58CD-7678-922A35EF6C9C}"/>
              </a:ext>
            </a:extLst>
          </p:cNvPr>
          <p:cNvSpPr>
            <a:spLocks noGrp="1"/>
          </p:cNvSpPr>
          <p:nvPr>
            <p:ph type="body" idx="13"/>
          </p:nvPr>
        </p:nvSpPr>
        <p:spPr>
          <a:xfrm>
            <a:off x="434419" y="1912246"/>
            <a:ext cx="11500406" cy="3749123"/>
          </a:xfrm>
        </p:spPr>
        <p:txBody>
          <a:bodyPr>
            <a:noAutofit/>
          </a:bodyPr>
          <a:lstStyle/>
          <a:p>
            <a:pPr marL="457200" indent="-457200">
              <a:lnSpc>
                <a:spcPct val="120000"/>
              </a:lnSpc>
              <a:spcBef>
                <a:spcPts val="0"/>
              </a:spcBef>
              <a:spcAft>
                <a:spcPts val="1000"/>
              </a:spcAft>
              <a:buFont typeface="Arial" panose="020B0604020202020204" pitchFamily="34" charset="0"/>
              <a:buChar char="•"/>
            </a:pPr>
            <a:r>
              <a:rPr lang="en-US" sz="2400" b="0" spc="0" dirty="0">
                <a:solidFill>
                  <a:schemeClr val="tx1"/>
                </a:solidFill>
              </a:rPr>
              <a:t>An open church with sufficient footfall, visitors, events to make it worthwhile.  Your congregation will hopefully be giving through the PGS! </a:t>
            </a:r>
          </a:p>
          <a:p>
            <a:pPr marL="457200" indent="-457200">
              <a:lnSpc>
                <a:spcPct val="120000"/>
              </a:lnSpc>
              <a:spcBef>
                <a:spcPts val="0"/>
              </a:spcBef>
              <a:spcAft>
                <a:spcPts val="1000"/>
              </a:spcAft>
              <a:buFont typeface="Arial" panose="020B0604020202020204" pitchFamily="34" charset="0"/>
              <a:buChar char="•"/>
            </a:pPr>
            <a:r>
              <a:rPr lang="en-US" sz="2400" b="0" spc="0" dirty="0">
                <a:solidFill>
                  <a:schemeClr val="tx1"/>
                </a:solidFill>
              </a:rPr>
              <a:t>The cost of the device and any ongoing costs (off-line devices or those using a SIM) must make it worthwhile financially and you must have enough signal (SIM) or wi-fi to run the device, or have an off-line device</a:t>
            </a:r>
          </a:p>
          <a:p>
            <a:pPr marL="457200" indent="-457200">
              <a:lnSpc>
                <a:spcPct val="120000"/>
              </a:lnSpc>
              <a:spcBef>
                <a:spcPts val="0"/>
              </a:spcBef>
              <a:spcAft>
                <a:spcPts val="1000"/>
              </a:spcAft>
              <a:buFont typeface="Arial" panose="020B0604020202020204" pitchFamily="34" charset="0"/>
              <a:buChar char="•"/>
            </a:pPr>
            <a:r>
              <a:rPr lang="en-US" sz="2400" b="0" spc="0" dirty="0">
                <a:solidFill>
                  <a:schemeClr val="tx1"/>
                </a:solidFill>
              </a:rPr>
              <a:t>You can claim back gift aid through GASDS as contactless donations are treated like cash</a:t>
            </a:r>
          </a:p>
          <a:p>
            <a:pPr marL="457200" indent="-457200">
              <a:lnSpc>
                <a:spcPct val="120000"/>
              </a:lnSpc>
              <a:spcBef>
                <a:spcPts val="0"/>
              </a:spcBef>
              <a:spcAft>
                <a:spcPts val="1000"/>
              </a:spcAft>
              <a:buFont typeface="Arial" panose="020B0604020202020204" pitchFamily="34" charset="0"/>
              <a:buChar char="•"/>
            </a:pPr>
            <a:r>
              <a:rPr lang="en-US" sz="2400" b="0" spc="0" dirty="0">
                <a:solidFill>
                  <a:schemeClr val="tx1"/>
                </a:solidFill>
              </a:rPr>
              <a:t>Many people don’t carry cash, so this makes giving easy and accessible and people usually give more</a:t>
            </a:r>
          </a:p>
        </p:txBody>
      </p:sp>
      <p:sp>
        <p:nvSpPr>
          <p:cNvPr id="4" name="TextBox 3">
            <a:extLst>
              <a:ext uri="{FF2B5EF4-FFF2-40B4-BE49-F238E27FC236}">
                <a16:creationId xmlns:a16="http://schemas.microsoft.com/office/drawing/2014/main" xmlns="" id="{6265F9EE-8AD7-192D-6B25-CA10C3075E38}"/>
              </a:ext>
            </a:extLst>
          </p:cNvPr>
          <p:cNvSpPr txBox="1"/>
          <p:nvPr/>
        </p:nvSpPr>
        <p:spPr>
          <a:xfrm>
            <a:off x="228601" y="6020491"/>
            <a:ext cx="7673420" cy="584775"/>
          </a:xfrm>
          <a:prstGeom prst="rect">
            <a:avLst/>
          </a:prstGeom>
          <a:noFill/>
        </p:spPr>
        <p:txBody>
          <a:bodyPr wrap="square">
            <a:spAutoFit/>
          </a:bodyPr>
          <a:lstStyle/>
          <a:p>
            <a:r>
              <a:rPr lang="en-US" sz="1600" b="0" spc="0" dirty="0">
                <a:solidFill>
                  <a:schemeClr val="bg1"/>
                </a:solidFill>
                <a:latin typeface="Tahoma" panose="020B0604030504040204" pitchFamily="34" charset="0"/>
                <a:ea typeface="Tahoma" panose="020B0604030504040204" pitchFamily="34" charset="0"/>
                <a:cs typeface="Tahoma" panose="020B0604030504040204" pitchFamily="34" charset="0"/>
              </a:rPr>
              <a:t/>
            </a:r>
            <a:br>
              <a:rPr lang="en-US" sz="1600" b="0" spc="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1600" b="0" spc="0"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185747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2B9F5B3-C294-67C2-168A-4F14E342E79C}"/>
              </a:ext>
            </a:extLst>
          </p:cNvPr>
          <p:cNvSpPr txBox="1"/>
          <p:nvPr/>
        </p:nvSpPr>
        <p:spPr>
          <a:xfrm>
            <a:off x="172720" y="1413990"/>
            <a:ext cx="5513705" cy="3981090"/>
          </a:xfrm>
          <a:prstGeom prst="rect">
            <a:avLst/>
          </a:prstGeom>
          <a:noFill/>
        </p:spPr>
        <p:txBody>
          <a:bodyPr wrap="square" rtlCol="0">
            <a:spAutoFit/>
          </a:bodyPr>
          <a:lstStyle/>
          <a:p>
            <a:pPr marL="285750" marR="0" lvl="0" indent="-285750" algn="l" defTabSz="914400" rtl="0" eaLnBrk="1" fontAlgn="auto" latinLnBrk="0" hangingPunct="1">
              <a:lnSpc>
                <a:spcPct val="110000"/>
              </a:lnSpc>
              <a:spcBef>
                <a:spcPts val="0"/>
              </a:spcBef>
              <a:spcAft>
                <a:spcPts val="10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All parishes are encouraged to set up online giving (includes a QR code) </a:t>
            </a:r>
          </a:p>
          <a:p>
            <a:pPr marL="285750" marR="0" lvl="0" indent="-285750" algn="l" defTabSz="914400" rtl="0" eaLnBrk="1" fontAlgn="auto" latinLnBrk="0" hangingPunct="1">
              <a:lnSpc>
                <a:spcPct val="110000"/>
              </a:lnSpc>
              <a:spcBef>
                <a:spcPts val="0"/>
              </a:spcBef>
              <a:spcAft>
                <a:spcPts val="10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Get a free premium Give A Little account through Parish Buying using Sum Up or Stripe (payment providers)</a:t>
            </a:r>
          </a:p>
          <a:p>
            <a:pPr marL="285750" marR="0" lvl="0" indent="-285750" algn="l" defTabSz="914400" rtl="0" eaLnBrk="1" fontAlgn="auto" latinLnBrk="0" hangingPunct="1">
              <a:lnSpc>
                <a:spcPct val="110000"/>
              </a:lnSpc>
              <a:spcBef>
                <a:spcPts val="0"/>
              </a:spcBef>
              <a:spcAft>
                <a:spcPts val="10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Transaction rates: </a:t>
            </a:r>
            <a:r>
              <a:rPr kumimoji="0" lang="en-GB"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r>
            <a:br>
              <a:rPr kumimoji="0" lang="en-GB"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Sum Up – 1.95% </a:t>
            </a:r>
            <a:b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Stripe – 1.1%</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6768C8CB-50A0-4CB1-4D6D-ED72070618B9}"/>
              </a:ext>
            </a:extLst>
          </p:cNvPr>
          <p:cNvSpPr txBox="1"/>
          <p:nvPr/>
        </p:nvSpPr>
        <p:spPr>
          <a:xfrm>
            <a:off x="172720" y="407679"/>
            <a:ext cx="1184656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Online Giving with QR Codes</a:t>
            </a:r>
          </a:p>
        </p:txBody>
      </p:sp>
      <p:pic>
        <p:nvPicPr>
          <p:cNvPr id="8" name="Picture 7">
            <a:extLst>
              <a:ext uri="{FF2B5EF4-FFF2-40B4-BE49-F238E27FC236}">
                <a16:creationId xmlns:a16="http://schemas.microsoft.com/office/drawing/2014/main" xmlns="" id="{358B84EE-FD86-65FF-2D88-70E02796034B}"/>
              </a:ext>
            </a:extLst>
          </p:cNvPr>
          <p:cNvPicPr>
            <a:picLocks noChangeAspect="1"/>
          </p:cNvPicPr>
          <p:nvPr/>
        </p:nvPicPr>
        <p:blipFill>
          <a:blip r:embed="rId3"/>
          <a:stretch>
            <a:fillRect/>
          </a:stretch>
        </p:blipFill>
        <p:spPr>
          <a:xfrm>
            <a:off x="6096000" y="1471421"/>
            <a:ext cx="5802448" cy="3923659"/>
          </a:xfrm>
          <a:prstGeom prst="rect">
            <a:avLst/>
          </a:prstGeom>
        </p:spPr>
      </p:pic>
    </p:spTree>
    <p:extLst>
      <p:ext uri="{BB962C8B-B14F-4D97-AF65-F5344CB8AC3E}">
        <p14:creationId xmlns:p14="http://schemas.microsoft.com/office/powerpoint/2010/main" val="969143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92CAA67E-0FF6-457A-98AF-C87DA91F8311}"/>
              </a:ext>
            </a:extLst>
          </p:cNvPr>
          <p:cNvSpPr>
            <a:spLocks noGrp="1"/>
          </p:cNvSpPr>
          <p:nvPr>
            <p:ph type="title"/>
          </p:nvPr>
        </p:nvSpPr>
        <p:spPr>
          <a:xfrm>
            <a:off x="434419" y="506680"/>
            <a:ext cx="11017405" cy="552916"/>
          </a:xfrm>
          <a:noFill/>
        </p:spPr>
        <p:txBody>
          <a:bodyPr>
            <a:noAutofit/>
          </a:bodyPr>
          <a:lstStyle/>
          <a:p>
            <a:r>
              <a:rPr lang="en-GB" sz="4000" spc="0" dirty="0">
                <a:latin typeface="Tahoma" panose="020B0604030504040204" pitchFamily="34" charset="0"/>
                <a:ea typeface="Tahoma" panose="020B0604030504040204" pitchFamily="34" charset="0"/>
                <a:cs typeface="Tahoma" panose="020B0604030504040204" pitchFamily="34" charset="0"/>
              </a:rPr>
              <a:t>Online Giving with QR codes</a:t>
            </a:r>
          </a:p>
        </p:txBody>
      </p:sp>
      <p:sp>
        <p:nvSpPr>
          <p:cNvPr id="3" name="Text Placeholder 2">
            <a:extLst>
              <a:ext uri="{FF2B5EF4-FFF2-40B4-BE49-F238E27FC236}">
                <a16:creationId xmlns:a16="http://schemas.microsoft.com/office/drawing/2014/main" xmlns="" id="{5FCB8844-C69C-58CD-7678-922A35EF6C9C}"/>
              </a:ext>
            </a:extLst>
          </p:cNvPr>
          <p:cNvSpPr>
            <a:spLocks noGrp="1"/>
          </p:cNvSpPr>
          <p:nvPr>
            <p:ph type="body" idx="13"/>
          </p:nvPr>
        </p:nvSpPr>
        <p:spPr>
          <a:xfrm>
            <a:off x="434419" y="1732835"/>
            <a:ext cx="6513033" cy="3749123"/>
          </a:xfrm>
        </p:spPr>
        <p:txBody>
          <a:bodyPr>
            <a:noAutofit/>
          </a:bodyPr>
          <a:lstStyle/>
          <a:p>
            <a:pPr marL="457200" indent="-457200">
              <a:lnSpc>
                <a:spcPct val="120000"/>
              </a:lnSpc>
              <a:spcBef>
                <a:spcPts val="0"/>
              </a:spcBef>
              <a:spcAft>
                <a:spcPts val="1000"/>
              </a:spcAft>
              <a:buFont typeface="Arial" panose="020B0604020202020204" pitchFamily="34" charset="0"/>
              <a:buChar char="•"/>
            </a:pPr>
            <a:r>
              <a:rPr lang="en-US" sz="2800" b="0" spc="0" dirty="0">
                <a:solidFill>
                  <a:schemeClr val="tx1"/>
                </a:solidFill>
              </a:rPr>
              <a:t>Can easily download the QR code and put it on posters, service sheets, in parish newsletters, etc.  Use the link for online services</a:t>
            </a:r>
          </a:p>
          <a:p>
            <a:pPr marL="457200" indent="-457200">
              <a:lnSpc>
                <a:spcPct val="120000"/>
              </a:lnSpc>
              <a:spcBef>
                <a:spcPts val="0"/>
              </a:spcBef>
              <a:spcAft>
                <a:spcPts val="1000"/>
              </a:spcAft>
              <a:buFont typeface="Arial" panose="020B0604020202020204" pitchFamily="34" charset="0"/>
              <a:buChar char="•"/>
            </a:pPr>
            <a:r>
              <a:rPr lang="en-US" sz="2800" b="0" spc="0" dirty="0">
                <a:solidFill>
                  <a:schemeClr val="tx1"/>
                </a:solidFill>
              </a:rPr>
              <a:t>Can make different campaigns, eg Christmas and Easter</a:t>
            </a:r>
          </a:p>
          <a:p>
            <a:pPr marL="457200" indent="-457200">
              <a:lnSpc>
                <a:spcPct val="120000"/>
              </a:lnSpc>
              <a:spcBef>
                <a:spcPts val="0"/>
              </a:spcBef>
              <a:spcAft>
                <a:spcPts val="1000"/>
              </a:spcAft>
              <a:buFont typeface="Arial" panose="020B0604020202020204" pitchFamily="34" charset="0"/>
              <a:buChar char="•"/>
            </a:pPr>
            <a:r>
              <a:rPr lang="en-US" sz="2800" b="0" spc="0" dirty="0">
                <a:solidFill>
                  <a:schemeClr val="tx1"/>
                </a:solidFill>
              </a:rPr>
              <a:t>Contact with the team for help to set up or visit Parish Buying</a:t>
            </a:r>
          </a:p>
        </p:txBody>
      </p:sp>
      <p:sp>
        <p:nvSpPr>
          <p:cNvPr id="4" name="TextBox 3">
            <a:extLst>
              <a:ext uri="{FF2B5EF4-FFF2-40B4-BE49-F238E27FC236}">
                <a16:creationId xmlns:a16="http://schemas.microsoft.com/office/drawing/2014/main" xmlns="" id="{6265F9EE-8AD7-192D-6B25-CA10C3075E38}"/>
              </a:ext>
            </a:extLst>
          </p:cNvPr>
          <p:cNvSpPr txBox="1"/>
          <p:nvPr/>
        </p:nvSpPr>
        <p:spPr>
          <a:xfrm>
            <a:off x="228601" y="6020491"/>
            <a:ext cx="7673420" cy="584775"/>
          </a:xfrm>
          <a:prstGeom prst="rect">
            <a:avLst/>
          </a:prstGeom>
          <a:noFill/>
        </p:spPr>
        <p:txBody>
          <a:bodyPr wrap="square">
            <a:spAutoFit/>
          </a:bodyPr>
          <a:lstStyle/>
          <a:p>
            <a:r>
              <a:rPr lang="en-US" sz="1600" b="0" spc="0" dirty="0">
                <a:solidFill>
                  <a:schemeClr val="bg1"/>
                </a:solidFill>
                <a:latin typeface="Tahoma" panose="020B0604030504040204" pitchFamily="34" charset="0"/>
                <a:ea typeface="Tahoma" panose="020B0604030504040204" pitchFamily="34" charset="0"/>
                <a:cs typeface="Tahoma" panose="020B0604030504040204" pitchFamily="34" charset="0"/>
              </a:rPr>
              <a:t/>
            </a:r>
            <a:br>
              <a:rPr lang="en-US" sz="1600" b="0" spc="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1600" b="0" spc="0"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pic>
        <p:nvPicPr>
          <p:cNvPr id="2" name="Picture 1">
            <a:extLst>
              <a:ext uri="{FF2B5EF4-FFF2-40B4-BE49-F238E27FC236}">
                <a16:creationId xmlns:a16="http://schemas.microsoft.com/office/drawing/2014/main" xmlns="" id="{C7997739-A045-5D86-EB07-915A67850485}"/>
              </a:ext>
            </a:extLst>
          </p:cNvPr>
          <p:cNvPicPr>
            <a:picLocks noChangeAspect="1"/>
          </p:cNvPicPr>
          <p:nvPr/>
        </p:nvPicPr>
        <p:blipFill>
          <a:blip r:embed="rId3"/>
          <a:stretch>
            <a:fillRect/>
          </a:stretch>
        </p:blipFill>
        <p:spPr>
          <a:xfrm>
            <a:off x="6665040" y="1554437"/>
            <a:ext cx="5300363" cy="3749123"/>
          </a:xfrm>
          <a:prstGeom prst="rect">
            <a:avLst/>
          </a:prstGeom>
        </p:spPr>
      </p:pic>
    </p:spTree>
    <p:extLst>
      <p:ext uri="{BB962C8B-B14F-4D97-AF65-F5344CB8AC3E}">
        <p14:creationId xmlns:p14="http://schemas.microsoft.com/office/powerpoint/2010/main" val="951720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0B5CD9-7BD9-8292-A63E-0434C67B8C51}"/>
              </a:ext>
            </a:extLst>
          </p:cNvPr>
          <p:cNvSpPr>
            <a:spLocks noGrp="1"/>
          </p:cNvSpPr>
          <p:nvPr>
            <p:ph type="title"/>
          </p:nvPr>
        </p:nvSpPr>
        <p:spPr>
          <a:xfrm>
            <a:off x="332288" y="238879"/>
            <a:ext cx="11527424" cy="1125231"/>
          </a:xfrm>
        </p:spPr>
        <p:txBody>
          <a:bodyPr>
            <a:normAutofit/>
          </a:bodyPr>
          <a:lstStyle/>
          <a:p>
            <a:r>
              <a:rPr lang="en-GB" sz="4000" spc="0" dirty="0">
                <a:latin typeface="Tahoma" panose="020B0604030504040204" pitchFamily="34" charset="0"/>
                <a:ea typeface="Tahoma" panose="020B0604030504040204" pitchFamily="34" charset="0"/>
                <a:cs typeface="Tahoma" panose="020B0604030504040204" pitchFamily="34" charset="0"/>
              </a:rPr>
              <a:t>Format</a:t>
            </a:r>
          </a:p>
        </p:txBody>
      </p:sp>
      <p:sp>
        <p:nvSpPr>
          <p:cNvPr id="4" name="TextBox 3">
            <a:extLst>
              <a:ext uri="{FF2B5EF4-FFF2-40B4-BE49-F238E27FC236}">
                <a16:creationId xmlns:a16="http://schemas.microsoft.com/office/drawing/2014/main" xmlns="" id="{0E97B166-0EC5-B3AE-1B27-CE6742ACEECF}"/>
              </a:ext>
            </a:extLst>
          </p:cNvPr>
          <p:cNvSpPr txBox="1"/>
          <p:nvPr/>
        </p:nvSpPr>
        <p:spPr>
          <a:xfrm>
            <a:off x="332288" y="1215024"/>
            <a:ext cx="11385272" cy="3970318"/>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600" dirty="0">
                <a:solidFill>
                  <a:prstClr val="black"/>
                </a:solidFill>
                <a:latin typeface="Tahoma" panose="020B0604030504040204" pitchFamily="34" charset="0"/>
                <a:ea typeface="Tahoma" panose="020B0604030504040204" pitchFamily="34" charset="0"/>
                <a:cs typeface="Tahoma" panose="020B0604030504040204" pitchFamily="34" charset="0"/>
              </a:rPr>
              <a:t>Building a culture of generosity</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600" dirty="0">
                <a:solidFill>
                  <a:prstClr val="black"/>
                </a:solidFill>
                <a:latin typeface="Tahoma" panose="020B0604030504040204" pitchFamily="34" charset="0"/>
                <a:ea typeface="Tahoma" panose="020B0604030504040204" pitchFamily="34" charset="0"/>
                <a:cs typeface="Tahoma" panose="020B0604030504040204" pitchFamily="34" charset="0"/>
              </a:rPr>
              <a:t>Information from the Anglican Giving Survey</a:t>
            </a:r>
          </a:p>
          <a:p>
            <a:pPr marL="571500" indent="-571500">
              <a:buFont typeface="Arial" panose="020B0604020202020204" pitchFamily="34" charset="0"/>
              <a:buChar char="•"/>
              <a:defRPr/>
            </a:pPr>
            <a:r>
              <a:rPr lang="en-GB" sz="3600" dirty="0">
                <a:solidFill>
                  <a:prstClr val="black"/>
                </a:solidFill>
                <a:latin typeface="Tahoma" panose="020B0604030504040204" pitchFamily="34" charset="0"/>
                <a:ea typeface="Tahoma" panose="020B0604030504040204" pitchFamily="34" charset="0"/>
                <a:cs typeface="Tahoma" panose="020B0604030504040204" pitchFamily="34" charset="0"/>
              </a:rPr>
              <a:t>Advantages of the Parish Giving Scheme</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Digital Giving including online/QR code giving</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600" dirty="0">
                <a:solidFill>
                  <a:prstClr val="black"/>
                </a:solidFill>
                <a:latin typeface="Tahoma" panose="020B0604030504040204" pitchFamily="34" charset="0"/>
                <a:ea typeface="Tahoma" panose="020B0604030504040204" pitchFamily="34" charset="0"/>
                <a:cs typeface="Tahoma" panose="020B0604030504040204" pitchFamily="34" charset="0"/>
              </a:rPr>
              <a:t>Grants &amp; Funding</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3600" dirty="0">
                <a:solidFill>
                  <a:prstClr val="black"/>
                </a:solidFill>
                <a:latin typeface="Tahoma" panose="020B0604030504040204" pitchFamily="34" charset="0"/>
                <a:ea typeface="Tahoma" panose="020B0604030504040204" pitchFamily="34" charset="0"/>
                <a:cs typeface="Tahoma" panose="020B0604030504040204" pitchFamily="34" charset="0"/>
              </a:rPr>
              <a:t>Gifts in Wills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Discussion groups</a:t>
            </a:r>
          </a:p>
        </p:txBody>
      </p:sp>
    </p:spTree>
    <p:extLst>
      <p:ext uri="{BB962C8B-B14F-4D97-AF65-F5344CB8AC3E}">
        <p14:creationId xmlns:p14="http://schemas.microsoft.com/office/powerpoint/2010/main" val="4145832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92CAA67E-0FF6-457A-98AF-C87DA91F8311}"/>
              </a:ext>
            </a:extLst>
          </p:cNvPr>
          <p:cNvSpPr>
            <a:spLocks noGrp="1"/>
          </p:cNvSpPr>
          <p:nvPr>
            <p:ph type="title"/>
          </p:nvPr>
        </p:nvSpPr>
        <p:spPr>
          <a:xfrm>
            <a:off x="434419" y="743320"/>
            <a:ext cx="11017405" cy="552916"/>
          </a:xfrm>
          <a:noFill/>
        </p:spPr>
        <p:txBody>
          <a:bodyPr>
            <a:noAutofit/>
          </a:bodyPr>
          <a:lstStyle/>
          <a:p>
            <a:r>
              <a:rPr lang="en-GB" sz="4000" spc="0" dirty="0">
                <a:latin typeface="Tahoma" panose="020B0604030504040204" pitchFamily="34" charset="0"/>
                <a:ea typeface="Tahoma" panose="020B0604030504040204" pitchFamily="34" charset="0"/>
                <a:cs typeface="Tahoma" panose="020B0604030504040204" pitchFamily="34" charset="0"/>
              </a:rPr>
              <a:t>Grants &amp; Funding – our offer</a:t>
            </a:r>
          </a:p>
        </p:txBody>
      </p:sp>
      <p:sp>
        <p:nvSpPr>
          <p:cNvPr id="3" name="Text Placeholder 2">
            <a:extLst>
              <a:ext uri="{FF2B5EF4-FFF2-40B4-BE49-F238E27FC236}">
                <a16:creationId xmlns:a16="http://schemas.microsoft.com/office/drawing/2014/main" xmlns="" id="{5FCB8844-C69C-58CD-7678-922A35EF6C9C}"/>
              </a:ext>
            </a:extLst>
          </p:cNvPr>
          <p:cNvSpPr>
            <a:spLocks noGrp="1"/>
          </p:cNvSpPr>
          <p:nvPr>
            <p:ph type="body" idx="13"/>
          </p:nvPr>
        </p:nvSpPr>
        <p:spPr>
          <a:xfrm>
            <a:off x="434419" y="1647825"/>
            <a:ext cx="11500406" cy="3749123"/>
          </a:xfrm>
        </p:spPr>
        <p:txBody>
          <a:bodyPr>
            <a:noAutofit/>
          </a:bodyPr>
          <a:lstStyle/>
          <a:p>
            <a:pPr marL="269875" indent="-269875">
              <a:lnSpc>
                <a:spcPct val="120000"/>
              </a:lnSpc>
              <a:spcBef>
                <a:spcPts val="0"/>
              </a:spcBef>
              <a:spcAft>
                <a:spcPts val="1000"/>
              </a:spcAft>
              <a:buFont typeface="Arial" panose="020B0604020202020204" pitchFamily="34" charset="0"/>
              <a:buChar char="•"/>
            </a:pPr>
            <a:r>
              <a:rPr lang="en-US" sz="2800" b="0" spc="0" dirty="0">
                <a:solidFill>
                  <a:schemeClr val="tx1"/>
                </a:solidFill>
              </a:rPr>
              <a:t>Visits to support your parishes from Emma Denton, Giving Advisor</a:t>
            </a:r>
          </a:p>
          <a:p>
            <a:pPr marL="269875" indent="-269875">
              <a:lnSpc>
                <a:spcPct val="120000"/>
              </a:lnSpc>
              <a:spcBef>
                <a:spcPts val="0"/>
              </a:spcBef>
              <a:spcAft>
                <a:spcPts val="1000"/>
              </a:spcAft>
              <a:buFont typeface="Arial" panose="020B0604020202020204" pitchFamily="34" charset="0"/>
              <a:buChar char="•"/>
            </a:pPr>
            <a:r>
              <a:rPr lang="en-US" sz="2800" b="0" spc="0" dirty="0">
                <a:solidFill>
                  <a:schemeClr val="tx1"/>
                </a:solidFill>
              </a:rPr>
              <a:t>Working with your parishes to create a grant strategy </a:t>
            </a:r>
          </a:p>
          <a:p>
            <a:pPr marL="269875" indent="-269875">
              <a:lnSpc>
                <a:spcPct val="120000"/>
              </a:lnSpc>
              <a:spcBef>
                <a:spcPts val="0"/>
              </a:spcBef>
              <a:spcAft>
                <a:spcPts val="1000"/>
              </a:spcAft>
              <a:buFont typeface="Arial" panose="020B0604020202020204" pitchFamily="34" charset="0"/>
              <a:buChar char="•"/>
            </a:pPr>
            <a:r>
              <a:rPr lang="en-US" sz="2800" b="0" spc="0" dirty="0">
                <a:solidFill>
                  <a:schemeClr val="tx1"/>
                </a:solidFill>
              </a:rPr>
              <a:t>Reading through grant applications</a:t>
            </a:r>
          </a:p>
          <a:p>
            <a:pPr marL="269875" indent="-269875">
              <a:lnSpc>
                <a:spcPct val="120000"/>
              </a:lnSpc>
              <a:spcBef>
                <a:spcPts val="0"/>
              </a:spcBef>
              <a:spcAft>
                <a:spcPts val="1000"/>
              </a:spcAft>
              <a:buFont typeface="Arial" panose="020B0604020202020204" pitchFamily="34" charset="0"/>
              <a:buChar char="•"/>
            </a:pPr>
            <a:r>
              <a:rPr lang="en-US" sz="2800" b="0" spc="0" dirty="0">
                <a:solidFill>
                  <a:schemeClr val="tx1"/>
                </a:solidFill>
              </a:rPr>
              <a:t>Access to Church Grants, Funding4Suffolk, Diocese &amp; National Church information</a:t>
            </a:r>
          </a:p>
          <a:p>
            <a:pPr marL="269875" indent="-269875">
              <a:lnSpc>
                <a:spcPct val="120000"/>
              </a:lnSpc>
              <a:spcBef>
                <a:spcPts val="0"/>
              </a:spcBef>
              <a:spcAft>
                <a:spcPts val="1000"/>
              </a:spcAft>
              <a:buFont typeface="Arial" panose="020B0604020202020204" pitchFamily="34" charset="0"/>
              <a:buChar char="•"/>
            </a:pPr>
            <a:r>
              <a:rPr lang="en-US" sz="2800" b="0" spc="0" dirty="0">
                <a:solidFill>
                  <a:schemeClr val="tx1"/>
                </a:solidFill>
                <a:hlinkClick r:id="rId3" action="ppaction://hlinkfile"/>
              </a:rPr>
              <a:t>Grants &amp; Funding Guide</a:t>
            </a:r>
            <a:endParaRPr lang="en-US" sz="2800" b="0" spc="0" dirty="0">
              <a:solidFill>
                <a:schemeClr val="tx1"/>
              </a:solidFill>
            </a:endParaRPr>
          </a:p>
        </p:txBody>
      </p:sp>
      <p:sp>
        <p:nvSpPr>
          <p:cNvPr id="4" name="TextBox 3">
            <a:extLst>
              <a:ext uri="{FF2B5EF4-FFF2-40B4-BE49-F238E27FC236}">
                <a16:creationId xmlns:a16="http://schemas.microsoft.com/office/drawing/2014/main" xmlns="" id="{6265F9EE-8AD7-192D-6B25-CA10C3075E38}"/>
              </a:ext>
            </a:extLst>
          </p:cNvPr>
          <p:cNvSpPr txBox="1"/>
          <p:nvPr/>
        </p:nvSpPr>
        <p:spPr>
          <a:xfrm>
            <a:off x="228601" y="6020491"/>
            <a:ext cx="7673420" cy="584775"/>
          </a:xfrm>
          <a:prstGeom prst="rect">
            <a:avLst/>
          </a:prstGeom>
          <a:noFill/>
        </p:spPr>
        <p:txBody>
          <a:bodyPr wrap="square">
            <a:spAutoFit/>
          </a:bodyPr>
          <a:lstStyle/>
          <a:p>
            <a:r>
              <a:rPr lang="en-US" sz="1600" b="0" spc="0" dirty="0">
                <a:solidFill>
                  <a:schemeClr val="bg1"/>
                </a:solidFill>
                <a:latin typeface="Tahoma" panose="020B0604030504040204" pitchFamily="34" charset="0"/>
                <a:ea typeface="Tahoma" panose="020B0604030504040204" pitchFamily="34" charset="0"/>
                <a:cs typeface="Tahoma" panose="020B0604030504040204" pitchFamily="34" charset="0"/>
              </a:rPr>
              <a:t/>
            </a:r>
            <a:br>
              <a:rPr lang="en-US" sz="1600" b="0" spc="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US" sz="1600" b="0" spc="0" dirty="0">
                <a:solidFill>
                  <a:schemeClr val="bg1"/>
                </a:solidFill>
                <a:latin typeface="Tahoma" panose="020B0604030504040204" pitchFamily="34" charset="0"/>
                <a:ea typeface="Tahoma" panose="020B0604030504040204" pitchFamily="34" charset="0"/>
                <a:cs typeface="Tahoma" panose="020B0604030504040204" pitchFamily="34" charset="0"/>
              </a:rPr>
              <a:t>Diocese website: </a:t>
            </a:r>
            <a:r>
              <a:rPr lang="en-US" sz="1600" b="0" spc="0" dirty="0">
                <a:solidFill>
                  <a:schemeClr val="bg1"/>
                </a:solidFill>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xmlns="" val="tx"/>
                    </a:ext>
                  </a:extLst>
                </a:hlinkClick>
              </a:rPr>
              <a:t>www.cofesuffolk.org/for-parishes/funding-for-your-parish/</a:t>
            </a:r>
            <a:r>
              <a:rPr lang="en-US" sz="1600" b="0" spc="0"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4034988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32C466-3007-F2F0-13D6-068D26265623}"/>
              </a:ext>
            </a:extLst>
          </p:cNvPr>
          <p:cNvSpPr>
            <a:spLocks noGrp="1"/>
          </p:cNvSpPr>
          <p:nvPr>
            <p:ph type="title"/>
          </p:nvPr>
        </p:nvSpPr>
        <p:spPr>
          <a:xfrm>
            <a:off x="199531" y="428625"/>
            <a:ext cx="11527424" cy="947407"/>
          </a:xfrm>
        </p:spPr>
        <p:txBody>
          <a:bodyPr>
            <a:normAutofit/>
          </a:bodyPr>
          <a:lstStyle/>
          <a:p>
            <a:r>
              <a:rPr lang="en-GB" sz="4000" spc="0" dirty="0">
                <a:latin typeface="Tahoma" panose="020B0604030504040204" pitchFamily="34" charset="0"/>
                <a:ea typeface="Tahoma" panose="020B0604030504040204" pitchFamily="34" charset="0"/>
                <a:cs typeface="Tahoma" panose="020B0604030504040204" pitchFamily="34" charset="0"/>
              </a:rPr>
              <a:t>New - Church Grants</a:t>
            </a:r>
          </a:p>
        </p:txBody>
      </p:sp>
      <p:sp>
        <p:nvSpPr>
          <p:cNvPr id="3" name="Text Placeholder 2">
            <a:extLst>
              <a:ext uri="{FF2B5EF4-FFF2-40B4-BE49-F238E27FC236}">
                <a16:creationId xmlns:a16="http://schemas.microsoft.com/office/drawing/2014/main" xmlns="" id="{C240D8D2-14C7-FF4E-B68E-5015A834D110}"/>
              </a:ext>
            </a:extLst>
          </p:cNvPr>
          <p:cNvSpPr>
            <a:spLocks noGrp="1"/>
          </p:cNvSpPr>
          <p:nvPr>
            <p:ph type="body" idx="13"/>
          </p:nvPr>
        </p:nvSpPr>
        <p:spPr>
          <a:xfrm>
            <a:off x="199531" y="1902261"/>
            <a:ext cx="11400113" cy="4076701"/>
          </a:xfrm>
        </p:spPr>
        <p:txBody>
          <a:bodyPr>
            <a:normAutofit fontScale="92500" lnSpcReduction="20000"/>
          </a:bodyPr>
          <a:lstStyle/>
          <a:p>
            <a:pPr marL="571500" indent="-571500">
              <a:lnSpc>
                <a:spcPct val="120000"/>
              </a:lnSpc>
              <a:spcBef>
                <a:spcPts val="0"/>
              </a:spcBef>
              <a:spcAft>
                <a:spcPts val="1000"/>
              </a:spcAft>
              <a:buFont typeface="Arial" panose="020B0604020202020204" pitchFamily="34" charset="0"/>
              <a:buChar char="•"/>
            </a:pPr>
            <a:r>
              <a:rPr lang="en-GB" sz="2800" b="0" spc="0" dirty="0">
                <a:solidFill>
                  <a:schemeClr val="tx1"/>
                </a:solidFill>
              </a:rPr>
              <a:t>Free search tool for all our churches showing filtered and checked information relevant to churches (e.g. bells, youth, community project)</a:t>
            </a:r>
          </a:p>
          <a:p>
            <a:pPr marL="571500" indent="-571500">
              <a:lnSpc>
                <a:spcPct val="120000"/>
              </a:lnSpc>
              <a:spcBef>
                <a:spcPts val="0"/>
              </a:spcBef>
              <a:spcAft>
                <a:spcPts val="1000"/>
              </a:spcAft>
              <a:buFont typeface="Arial" panose="020B0604020202020204" pitchFamily="34" charset="0"/>
              <a:buChar char="•"/>
            </a:pPr>
            <a:r>
              <a:rPr lang="en-GB" sz="2800" b="0" spc="0" dirty="0">
                <a:solidFill>
                  <a:schemeClr val="tx1"/>
                </a:solidFill>
              </a:rPr>
              <a:t>Lists grant types and amounts each grant maker offers and their application process</a:t>
            </a:r>
          </a:p>
          <a:p>
            <a:pPr marL="571500" indent="-571500">
              <a:lnSpc>
                <a:spcPct val="120000"/>
              </a:lnSpc>
              <a:spcBef>
                <a:spcPts val="0"/>
              </a:spcBef>
              <a:spcAft>
                <a:spcPts val="1000"/>
              </a:spcAft>
              <a:buFont typeface="Arial" panose="020B0604020202020204" pitchFamily="34" charset="0"/>
              <a:buChar char="•"/>
            </a:pPr>
            <a:r>
              <a:rPr lang="en-GB" sz="2800" b="0" spc="0" dirty="0">
                <a:solidFill>
                  <a:schemeClr val="tx1"/>
                </a:solidFill>
              </a:rPr>
              <a:t>Regularly checked to see that they are current and accurate</a:t>
            </a:r>
          </a:p>
          <a:p>
            <a:pPr marL="571500" indent="-571500">
              <a:lnSpc>
                <a:spcPct val="120000"/>
              </a:lnSpc>
              <a:spcBef>
                <a:spcPts val="0"/>
              </a:spcBef>
              <a:spcAft>
                <a:spcPts val="1000"/>
              </a:spcAft>
              <a:buFont typeface="Arial" panose="020B0604020202020204" pitchFamily="34" charset="0"/>
              <a:buChar char="•"/>
            </a:pPr>
            <a:r>
              <a:rPr lang="en-GB" sz="2800" b="0" spc="0" dirty="0">
                <a:solidFill>
                  <a:schemeClr val="tx1"/>
                </a:solidFill>
              </a:rPr>
              <a:t>Opportunity to buy into further help and advice from Church Grants</a:t>
            </a:r>
          </a:p>
          <a:p>
            <a:pPr marL="571500" indent="-571500">
              <a:lnSpc>
                <a:spcPct val="120000"/>
              </a:lnSpc>
              <a:spcBef>
                <a:spcPts val="0"/>
              </a:spcBef>
              <a:spcAft>
                <a:spcPts val="1000"/>
              </a:spcAft>
              <a:buFont typeface="Arial" panose="020B0604020202020204" pitchFamily="34" charset="0"/>
              <a:buChar char="•"/>
            </a:pPr>
            <a:r>
              <a:rPr lang="en-GB" sz="2800" b="0" spc="0" dirty="0">
                <a:solidFill>
                  <a:schemeClr val="tx1"/>
                </a:solidFill>
              </a:rPr>
              <a:t>Access to forum and training webinars </a:t>
            </a:r>
          </a:p>
          <a:p>
            <a:pPr marL="571500" indent="-571500">
              <a:lnSpc>
                <a:spcPct val="120000"/>
              </a:lnSpc>
              <a:spcBef>
                <a:spcPts val="0"/>
              </a:spcBef>
              <a:spcAft>
                <a:spcPts val="1000"/>
              </a:spcAft>
              <a:buFont typeface="Arial" panose="020B0604020202020204" pitchFamily="34" charset="0"/>
              <a:buChar char="•"/>
            </a:pPr>
            <a:r>
              <a:rPr lang="en-GB" sz="2800" b="0" spc="0" dirty="0">
                <a:solidFill>
                  <a:schemeClr val="tx1"/>
                </a:solidFill>
              </a:rPr>
              <a:t>Ask Emma for parish code to access.</a:t>
            </a:r>
          </a:p>
          <a:p>
            <a:pPr marL="571500" indent="-571500">
              <a:lnSpc>
                <a:spcPct val="120000"/>
              </a:lnSpc>
              <a:spcBef>
                <a:spcPts val="0"/>
              </a:spcBef>
              <a:spcAft>
                <a:spcPts val="1000"/>
              </a:spcAft>
              <a:buFont typeface="Arial" panose="020B0604020202020204" pitchFamily="34" charset="0"/>
              <a:buChar char="•"/>
            </a:pPr>
            <a:endParaRPr lang="en-GB" sz="2800" b="0" spc="0" dirty="0">
              <a:solidFill>
                <a:schemeClr val="tx1"/>
              </a:solidFill>
            </a:endParaRPr>
          </a:p>
        </p:txBody>
      </p:sp>
      <p:pic>
        <p:nvPicPr>
          <p:cNvPr id="4" name="Picture 3">
            <a:extLst>
              <a:ext uri="{FF2B5EF4-FFF2-40B4-BE49-F238E27FC236}">
                <a16:creationId xmlns:a16="http://schemas.microsoft.com/office/drawing/2014/main" xmlns="" id="{7669AF43-F8F1-6541-2EB3-D867BD4D678B}"/>
              </a:ext>
            </a:extLst>
          </p:cNvPr>
          <p:cNvPicPr>
            <a:picLocks noChangeAspect="1"/>
          </p:cNvPicPr>
          <p:nvPr/>
        </p:nvPicPr>
        <p:blipFill>
          <a:blip r:embed="rId2"/>
          <a:stretch>
            <a:fillRect/>
          </a:stretch>
        </p:blipFill>
        <p:spPr>
          <a:xfrm>
            <a:off x="8461128" y="359596"/>
            <a:ext cx="3531341" cy="1164404"/>
          </a:xfrm>
          <a:prstGeom prst="rect">
            <a:avLst/>
          </a:prstGeom>
        </p:spPr>
      </p:pic>
    </p:spTree>
    <p:extLst>
      <p:ext uri="{BB962C8B-B14F-4D97-AF65-F5344CB8AC3E}">
        <p14:creationId xmlns:p14="http://schemas.microsoft.com/office/powerpoint/2010/main" val="8779900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1443DBF-29A9-CCC2-4929-77D824DBB96B}"/>
              </a:ext>
            </a:extLst>
          </p:cNvPr>
          <p:cNvSpPr txBox="1"/>
          <p:nvPr/>
        </p:nvSpPr>
        <p:spPr>
          <a:xfrm>
            <a:off x="365760" y="493103"/>
            <a:ext cx="8107680" cy="707886"/>
          </a:xfrm>
          <a:prstGeom prst="rect">
            <a:avLst/>
          </a:prstGeom>
          <a:noFill/>
        </p:spPr>
        <p:txBody>
          <a:bodyPr wrap="square" rtlCol="0">
            <a:spAutoFit/>
          </a:bodyPr>
          <a:lstStyle/>
          <a:p>
            <a:r>
              <a:rPr lang="en-GB" sz="4000" b="1" dirty="0">
                <a:latin typeface="Tahoma" panose="020B0604030504040204" pitchFamily="34" charset="0"/>
                <a:ea typeface="Tahoma" panose="020B0604030504040204" pitchFamily="34" charset="0"/>
                <a:cs typeface="Tahoma" panose="020B0604030504040204" pitchFamily="34" charset="0"/>
              </a:rPr>
              <a:t>Gifts in Wills</a:t>
            </a:r>
          </a:p>
        </p:txBody>
      </p:sp>
      <p:sp>
        <p:nvSpPr>
          <p:cNvPr id="6" name="TextBox 5">
            <a:extLst>
              <a:ext uri="{FF2B5EF4-FFF2-40B4-BE49-F238E27FC236}">
                <a16:creationId xmlns:a16="http://schemas.microsoft.com/office/drawing/2014/main" xmlns="" id="{3231506B-712D-1736-19EB-6E244022CFD2}"/>
              </a:ext>
            </a:extLst>
          </p:cNvPr>
          <p:cNvSpPr txBox="1"/>
          <p:nvPr/>
        </p:nvSpPr>
        <p:spPr>
          <a:xfrm>
            <a:off x="230777" y="1544186"/>
            <a:ext cx="11730445" cy="3395673"/>
          </a:xfrm>
          <a:prstGeom prst="rect">
            <a:avLst/>
          </a:prstGeom>
          <a:noFill/>
        </p:spPr>
        <p:txBody>
          <a:bodyPr wrap="square">
            <a:spAutoFit/>
          </a:bodyPr>
          <a:lstStyle/>
          <a:p>
            <a:pPr marL="342900" indent="-342900">
              <a:lnSpc>
                <a:spcPct val="120000"/>
              </a:lnSpc>
              <a:spcAft>
                <a:spcPts val="1000"/>
              </a:spcAft>
              <a:buFont typeface="Arial" panose="020B0604020202020204" pitchFamily="34" charset="0"/>
              <a:buChar char="•"/>
            </a:pPr>
            <a:r>
              <a:rPr lang="en-US" sz="2800" b="0" i="0" u="none" strike="noStrike" baseline="0" dirty="0">
                <a:latin typeface="Tahoma" panose="020B0604030504040204" pitchFamily="34" charset="0"/>
                <a:ea typeface="Tahoma" panose="020B0604030504040204" pitchFamily="34" charset="0"/>
                <a:cs typeface="Tahoma" panose="020B0604030504040204" pitchFamily="34" charset="0"/>
              </a:rPr>
              <a:t>Legacy giving is a statement of values and a celebration </a:t>
            </a:r>
            <a:br>
              <a:rPr lang="en-US" sz="2800" b="0" i="0" u="none" strike="noStrike" baseline="0" dirty="0">
                <a:latin typeface="Tahoma" panose="020B0604030504040204" pitchFamily="34" charset="0"/>
                <a:ea typeface="Tahoma" panose="020B0604030504040204" pitchFamily="34" charset="0"/>
                <a:cs typeface="Tahoma" panose="020B0604030504040204" pitchFamily="34" charset="0"/>
              </a:rPr>
            </a:br>
            <a:r>
              <a:rPr lang="en-US" sz="2800" b="0" i="0" u="none" strike="noStrike" baseline="0" dirty="0">
                <a:latin typeface="Tahoma" panose="020B0604030504040204" pitchFamily="34" charset="0"/>
                <a:ea typeface="Tahoma" panose="020B0604030504040204" pitchFamily="34" charset="0"/>
                <a:cs typeface="Tahoma" panose="020B0604030504040204" pitchFamily="34" charset="0"/>
              </a:rPr>
              <a:t>of life</a:t>
            </a:r>
          </a:p>
          <a:p>
            <a:pPr marL="342900" indent="-342900">
              <a:lnSpc>
                <a:spcPct val="120000"/>
              </a:lnSpc>
              <a:spcAft>
                <a:spcPts val="1000"/>
              </a:spcAft>
              <a:buFont typeface="Arial" panose="020B0604020202020204" pitchFamily="34" charset="0"/>
              <a:buChar char="•"/>
            </a:pPr>
            <a:r>
              <a:rPr lang="en-US" sz="2800" dirty="0">
                <a:latin typeface="Tahoma" panose="020B0604030504040204" pitchFamily="34" charset="0"/>
                <a:ea typeface="Tahoma" panose="020B0604030504040204" pitchFamily="34" charset="0"/>
                <a:cs typeface="Tahoma" panose="020B0604030504040204" pitchFamily="34" charset="0"/>
              </a:rPr>
              <a:t>Anglicans are three times as likely to leave a gift in their will to another charity rather than their church</a:t>
            </a:r>
          </a:p>
          <a:p>
            <a:pPr marL="342900" indent="-342900" algn="l">
              <a:lnSpc>
                <a:spcPct val="120000"/>
              </a:lnSpc>
              <a:spcAft>
                <a:spcPts val="1000"/>
              </a:spcAft>
              <a:buFont typeface="Arial" panose="020B0604020202020204" pitchFamily="34" charset="0"/>
              <a:buChar char="•"/>
            </a:pPr>
            <a:r>
              <a:rPr lang="en-US" sz="2800" b="0" i="0" u="none" strike="noStrike" baseline="0" dirty="0">
                <a:latin typeface="Tahoma" panose="020B0604030504040204" pitchFamily="34" charset="0"/>
                <a:ea typeface="Tahoma" panose="020B0604030504040204" pitchFamily="34" charset="0"/>
                <a:cs typeface="Tahoma" panose="020B0604030504040204" pitchFamily="34" charset="0"/>
              </a:rPr>
              <a:t>Churches often lose out because they don’t ask, and don’t tell people how to leave a gift to their church</a:t>
            </a:r>
          </a:p>
        </p:txBody>
      </p:sp>
      <p:pic>
        <p:nvPicPr>
          <p:cNvPr id="2" name="Picture 1">
            <a:extLst>
              <a:ext uri="{FF2B5EF4-FFF2-40B4-BE49-F238E27FC236}">
                <a16:creationId xmlns:a16="http://schemas.microsoft.com/office/drawing/2014/main" xmlns="" id="{F4627203-A39A-7837-09A4-967DE3A7BBAD}"/>
              </a:ext>
            </a:extLst>
          </p:cNvPr>
          <p:cNvPicPr>
            <a:picLocks noChangeAspect="1"/>
          </p:cNvPicPr>
          <p:nvPr/>
        </p:nvPicPr>
        <p:blipFill>
          <a:blip r:embed="rId3"/>
          <a:stretch>
            <a:fillRect/>
          </a:stretch>
        </p:blipFill>
        <p:spPr>
          <a:xfrm flipH="1">
            <a:off x="10474894" y="4470418"/>
            <a:ext cx="1486328" cy="1114746"/>
          </a:xfrm>
          <a:prstGeom prst="rect">
            <a:avLst/>
          </a:prstGeom>
        </p:spPr>
      </p:pic>
      <p:pic>
        <p:nvPicPr>
          <p:cNvPr id="3" name="Picture 2">
            <a:extLst>
              <a:ext uri="{FF2B5EF4-FFF2-40B4-BE49-F238E27FC236}">
                <a16:creationId xmlns:a16="http://schemas.microsoft.com/office/drawing/2014/main" xmlns="" id="{976D8C2B-2537-55B7-7C5A-E1A052A4E090}"/>
              </a:ext>
            </a:extLst>
          </p:cNvPr>
          <p:cNvPicPr>
            <a:picLocks noChangeAspect="1"/>
          </p:cNvPicPr>
          <p:nvPr/>
        </p:nvPicPr>
        <p:blipFill>
          <a:blip r:embed="rId4"/>
          <a:stretch>
            <a:fillRect/>
          </a:stretch>
        </p:blipFill>
        <p:spPr>
          <a:xfrm>
            <a:off x="9760450" y="493103"/>
            <a:ext cx="2277438" cy="1279515"/>
          </a:xfrm>
          <a:prstGeom prst="rect">
            <a:avLst/>
          </a:prstGeom>
        </p:spPr>
      </p:pic>
    </p:spTree>
    <p:extLst>
      <p:ext uri="{BB962C8B-B14F-4D97-AF65-F5344CB8AC3E}">
        <p14:creationId xmlns:p14="http://schemas.microsoft.com/office/powerpoint/2010/main" val="24465210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1443DBF-29A9-CCC2-4929-77D824DBB96B}"/>
              </a:ext>
            </a:extLst>
          </p:cNvPr>
          <p:cNvSpPr txBox="1"/>
          <p:nvPr/>
        </p:nvSpPr>
        <p:spPr>
          <a:xfrm>
            <a:off x="308608" y="432374"/>
            <a:ext cx="11332597" cy="584775"/>
          </a:xfrm>
          <a:prstGeom prst="rect">
            <a:avLst/>
          </a:prstGeom>
          <a:noFill/>
        </p:spPr>
        <p:txBody>
          <a:bodyPr wrap="square" rtlCol="0">
            <a:spAutoFit/>
          </a:bodyPr>
          <a:lstStyle/>
          <a:p>
            <a:r>
              <a:rPr lang="en-GB" sz="3200" b="1" dirty="0">
                <a:latin typeface="Tahoma" panose="020B0604030504040204" pitchFamily="34" charset="0"/>
                <a:ea typeface="Tahoma" panose="020B0604030504040204" pitchFamily="34" charset="0"/>
                <a:cs typeface="Tahoma" panose="020B0604030504040204" pitchFamily="34" charset="0"/>
              </a:rPr>
              <a:t>Call to action on encouraging Gifts in Wills</a:t>
            </a:r>
          </a:p>
        </p:txBody>
      </p:sp>
      <p:pic>
        <p:nvPicPr>
          <p:cNvPr id="1026" name="Picture 2">
            <a:extLst>
              <a:ext uri="{FF2B5EF4-FFF2-40B4-BE49-F238E27FC236}">
                <a16:creationId xmlns:a16="http://schemas.microsoft.com/office/drawing/2014/main" xmlns="" id="{2484F7A1-8845-3075-5EA9-803A8AABC3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100" y="1229527"/>
            <a:ext cx="5764807" cy="407393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232E9367-7F24-6D1C-CD9A-73B55AEF5A4D}"/>
              </a:ext>
            </a:extLst>
          </p:cNvPr>
          <p:cNvSpPr txBox="1"/>
          <p:nvPr/>
        </p:nvSpPr>
        <p:spPr>
          <a:xfrm>
            <a:off x="495300" y="5988277"/>
            <a:ext cx="6467378" cy="1200329"/>
          </a:xfrm>
          <a:prstGeom prst="rect">
            <a:avLst/>
          </a:prstGeom>
          <a:noFill/>
        </p:spPr>
        <p:txBody>
          <a:bodyPr wrap="square">
            <a:spAutoFit/>
          </a:bodyPr>
          <a:lstStyle/>
          <a:p>
            <a:r>
              <a:rPr lang="en-GB" dirty="0">
                <a:solidFill>
                  <a:schemeClr val="bg1"/>
                </a:solidFill>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xmlns="" val="tx"/>
                    </a:ext>
                  </a:extLst>
                </a:hlinkClick>
              </a:rPr>
              <a:t>www.cofesuffolk.org/for-parishes/parish-stewardship-resources/gifts-in-wills/</a:t>
            </a:r>
            <a:r>
              <a:rPr lang="en-GB" dirty="0">
                <a:solidFill>
                  <a:schemeClr val="bg1"/>
                </a:solidFill>
                <a:latin typeface="Tahoma" panose="020B0604030504040204" pitchFamily="34" charset="0"/>
                <a:ea typeface="Tahoma" panose="020B0604030504040204" pitchFamily="34" charset="0"/>
                <a:cs typeface="Tahoma" panose="020B0604030504040204" pitchFamily="34" charset="0"/>
              </a:rPr>
              <a:t> </a:t>
            </a:r>
          </a:p>
          <a:p>
            <a:endParaRPr lang="en-GB" dirty="0"/>
          </a:p>
          <a:p>
            <a:endParaRPr lang="en-GB" dirty="0"/>
          </a:p>
        </p:txBody>
      </p:sp>
      <p:sp>
        <p:nvSpPr>
          <p:cNvPr id="2" name="TextBox 1">
            <a:extLst>
              <a:ext uri="{FF2B5EF4-FFF2-40B4-BE49-F238E27FC236}">
                <a16:creationId xmlns:a16="http://schemas.microsoft.com/office/drawing/2014/main" xmlns="" id="{761D5289-98B5-3C99-0A87-3AA325445120}"/>
              </a:ext>
            </a:extLst>
          </p:cNvPr>
          <p:cNvSpPr txBox="1"/>
          <p:nvPr/>
        </p:nvSpPr>
        <p:spPr>
          <a:xfrm>
            <a:off x="6210300" y="1229527"/>
            <a:ext cx="5981700" cy="4185761"/>
          </a:xfrm>
          <a:prstGeom prst="rect">
            <a:avLst/>
          </a:prstGeom>
          <a:noFill/>
        </p:spPr>
        <p:txBody>
          <a:bodyPr wrap="square" rtlCol="0">
            <a:spAutoFit/>
          </a:bodyPr>
          <a:lstStyle/>
          <a:p>
            <a:pPr>
              <a:spcAft>
                <a:spcPts val="1000"/>
              </a:spcAft>
            </a:pPr>
            <a:r>
              <a:rPr lang="en-GB" sz="2400" dirty="0">
                <a:latin typeface="Tahoma" panose="020B0604030504040204" pitchFamily="34" charset="0"/>
                <a:ea typeface="Tahoma" panose="020B0604030504040204" pitchFamily="34" charset="0"/>
                <a:cs typeface="Tahoma" panose="020B0604030504040204" pitchFamily="34" charset="0"/>
              </a:rPr>
              <a:t>Encourage your parishes to:</a:t>
            </a:r>
          </a:p>
          <a:p>
            <a:pPr marL="285750" indent="-285750">
              <a:spcAft>
                <a:spcPts val="1000"/>
              </a:spcAft>
              <a:buFont typeface="Arial" panose="020B0604020202020204" pitchFamily="34" charset="0"/>
              <a:buChar char="•"/>
            </a:pPr>
            <a:r>
              <a:rPr lang="en-GB" sz="2400" dirty="0">
                <a:latin typeface="Tahoma" panose="020B0604030504040204" pitchFamily="34" charset="0"/>
                <a:ea typeface="Tahoma" panose="020B0604030504040204" pitchFamily="34" charset="0"/>
                <a:cs typeface="Tahoma" panose="020B0604030504040204" pitchFamily="34" charset="0"/>
              </a:rPr>
              <a:t>Set up a Gifts in Wills policy</a:t>
            </a:r>
          </a:p>
          <a:p>
            <a:pPr marL="285750" indent="-285750">
              <a:spcAft>
                <a:spcPts val="1000"/>
              </a:spcAft>
              <a:buFont typeface="Arial" panose="020B0604020202020204" pitchFamily="34" charset="0"/>
              <a:buChar char="•"/>
            </a:pPr>
            <a:r>
              <a:rPr lang="en-GB" sz="2400" dirty="0">
                <a:latin typeface="Tahoma" panose="020B0604030504040204" pitchFamily="34" charset="0"/>
                <a:ea typeface="Tahoma" panose="020B0604030504040204" pitchFamily="34" charset="0"/>
                <a:cs typeface="Tahoma" panose="020B0604030504040204" pitchFamily="34" charset="0"/>
              </a:rPr>
              <a:t>Have a named contact</a:t>
            </a:r>
          </a:p>
          <a:p>
            <a:pPr marL="285750" indent="-285750">
              <a:spcAft>
                <a:spcPts val="1000"/>
              </a:spcAft>
              <a:buFont typeface="Arial" panose="020B0604020202020204" pitchFamily="34" charset="0"/>
              <a:buChar char="•"/>
            </a:pPr>
            <a:r>
              <a:rPr lang="en-GB" sz="2400" dirty="0">
                <a:latin typeface="Tahoma" panose="020B0604030504040204" pitchFamily="34" charset="0"/>
                <a:ea typeface="Tahoma" panose="020B0604030504040204" pitchFamily="34" charset="0"/>
                <a:cs typeface="Tahoma" panose="020B0604030504040204" pitchFamily="34" charset="0"/>
              </a:rPr>
              <a:t>Have resources to advertise how to leave a gift to your church</a:t>
            </a:r>
          </a:p>
          <a:p>
            <a:pPr marL="285750" indent="-285750">
              <a:spcAft>
                <a:spcPts val="1000"/>
              </a:spcAft>
              <a:buFont typeface="Arial" panose="020B0604020202020204" pitchFamily="34" charset="0"/>
              <a:buChar char="•"/>
            </a:pPr>
            <a:r>
              <a:rPr lang="en-GB" sz="2400" dirty="0">
                <a:latin typeface="Tahoma" panose="020B0604030504040204" pitchFamily="34" charset="0"/>
                <a:ea typeface="Tahoma" panose="020B0604030504040204" pitchFamily="34" charset="0"/>
                <a:cs typeface="Tahoma" panose="020B0604030504040204" pitchFamily="34" charset="0"/>
              </a:rPr>
              <a:t>Provide sample wording for writing wills</a:t>
            </a:r>
          </a:p>
          <a:p>
            <a:pPr marL="285750" indent="-285750">
              <a:spcAft>
                <a:spcPts val="1000"/>
              </a:spcAft>
              <a:buFont typeface="Arial" panose="020B0604020202020204" pitchFamily="34" charset="0"/>
              <a:buChar char="•"/>
            </a:pPr>
            <a:r>
              <a:rPr lang="en-GB" sz="2400" dirty="0">
                <a:latin typeface="Tahoma" panose="020B0604030504040204" pitchFamily="34" charset="0"/>
                <a:ea typeface="Tahoma" panose="020B0604030504040204" pitchFamily="34" charset="0"/>
                <a:cs typeface="Tahoma" panose="020B0604030504040204" pitchFamily="34" charset="0"/>
              </a:rPr>
              <a:t>Offer of free online wills through Farewill for all our parishes</a:t>
            </a:r>
          </a:p>
          <a:p>
            <a:pPr marL="285750" indent="-285750">
              <a:spcAft>
                <a:spcPts val="1000"/>
              </a:spcAft>
              <a:buFont typeface="Arial" panose="020B0604020202020204" pitchFamily="34" charset="0"/>
              <a:buChar char="•"/>
            </a:pPr>
            <a:r>
              <a:rPr lang="en-GB" sz="2400" dirty="0">
                <a:latin typeface="Tahoma" panose="020B0604030504040204" pitchFamily="34" charset="0"/>
                <a:ea typeface="Tahoma" panose="020B0604030504040204" pitchFamily="34" charset="0"/>
                <a:cs typeface="Tahoma" panose="020B0604030504040204" pitchFamily="34" charset="0"/>
              </a:rPr>
              <a:t>Use all the resources on our website</a:t>
            </a:r>
          </a:p>
        </p:txBody>
      </p:sp>
    </p:spTree>
    <p:extLst>
      <p:ext uri="{BB962C8B-B14F-4D97-AF65-F5344CB8AC3E}">
        <p14:creationId xmlns:p14="http://schemas.microsoft.com/office/powerpoint/2010/main" val="3793076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B76C1C67-E331-426C-9BBF-D777A45144D4}"/>
              </a:ext>
            </a:extLst>
          </p:cNvPr>
          <p:cNvSpPr>
            <a:spLocks noGrp="1"/>
          </p:cNvSpPr>
          <p:nvPr>
            <p:ph type="body" idx="13"/>
          </p:nvPr>
        </p:nvSpPr>
        <p:spPr>
          <a:xfrm>
            <a:off x="169691" y="1487123"/>
            <a:ext cx="9676505" cy="4776787"/>
          </a:xfrm>
        </p:spPr>
        <p:txBody>
          <a:bodyPr>
            <a:normAutofit lnSpcReduction="10000"/>
          </a:bodyPr>
          <a:lstStyle/>
          <a:p>
            <a:pPr marL="571500" indent="-571500">
              <a:lnSpc>
                <a:spcPct val="120000"/>
              </a:lnSpc>
              <a:spcBef>
                <a:spcPts val="0"/>
              </a:spcBef>
              <a:spcAft>
                <a:spcPts val="1000"/>
              </a:spcAft>
              <a:buFont typeface="Arial" panose="020B0604020202020204" pitchFamily="34" charset="0"/>
              <a:buChar char="•"/>
            </a:pPr>
            <a:r>
              <a:rPr lang="en-GB" sz="3200" b="0" spc="0" dirty="0">
                <a:solidFill>
                  <a:schemeClr val="tx1"/>
                </a:solidFill>
              </a:rPr>
              <a:t>We would encourage you to thank your generous givers at least once a year.  The Anglican Giving Survey found that people would give more generously if they were thanked for their generosity, and it’s a nice thing to do!</a:t>
            </a:r>
          </a:p>
          <a:p>
            <a:pPr marL="571500" indent="-571500">
              <a:lnSpc>
                <a:spcPct val="120000"/>
              </a:lnSpc>
              <a:spcBef>
                <a:spcPts val="0"/>
              </a:spcBef>
              <a:spcAft>
                <a:spcPts val="1000"/>
              </a:spcAft>
              <a:buFont typeface="Arial" panose="020B0604020202020204" pitchFamily="34" charset="0"/>
              <a:buChar char="•"/>
            </a:pPr>
            <a:r>
              <a:rPr lang="en-GB" sz="3200" b="0" spc="0" dirty="0">
                <a:solidFill>
                  <a:schemeClr val="tx1"/>
                </a:solidFill>
              </a:rPr>
              <a:t>I would like to thank you for all that you do for your churches and for taking the time to listen to us this evening</a:t>
            </a:r>
          </a:p>
          <a:p>
            <a:pPr marL="571500" indent="-571500">
              <a:lnSpc>
                <a:spcPct val="120000"/>
              </a:lnSpc>
              <a:spcBef>
                <a:spcPts val="0"/>
              </a:spcBef>
              <a:spcAft>
                <a:spcPts val="1000"/>
              </a:spcAft>
              <a:buFont typeface="Arial" panose="020B0604020202020204" pitchFamily="34" charset="0"/>
              <a:buChar char="•"/>
            </a:pPr>
            <a:endParaRPr lang="en-GB" sz="3200" b="0" spc="0" dirty="0">
              <a:solidFill>
                <a:schemeClr val="tx1"/>
              </a:solidFill>
            </a:endParaRPr>
          </a:p>
        </p:txBody>
      </p:sp>
      <p:sp>
        <p:nvSpPr>
          <p:cNvPr id="7" name="Text Placeholder 3">
            <a:extLst>
              <a:ext uri="{FF2B5EF4-FFF2-40B4-BE49-F238E27FC236}">
                <a16:creationId xmlns:a16="http://schemas.microsoft.com/office/drawing/2014/main" xmlns="" id="{A9BE7AD5-FF01-BE5B-EAD2-207A7CF46408}"/>
              </a:ext>
            </a:extLst>
          </p:cNvPr>
          <p:cNvSpPr>
            <a:spLocks noGrp="1"/>
          </p:cNvSpPr>
          <p:nvPr>
            <p:ph type="body" idx="14"/>
          </p:nvPr>
        </p:nvSpPr>
        <p:spPr>
          <a:xfrm>
            <a:off x="241309" y="494699"/>
            <a:ext cx="11737761" cy="658448"/>
          </a:xfrm>
        </p:spPr>
        <p:txBody>
          <a:bodyPr>
            <a:noAutofit/>
          </a:bodyPr>
          <a:lstStyle/>
          <a:p>
            <a:r>
              <a:rPr lang="en-GB" sz="4000" dirty="0">
                <a:solidFill>
                  <a:schemeClr val="tx1"/>
                </a:solidFill>
              </a:rPr>
              <a:t>Saying ‘Thank you’ is important</a:t>
            </a:r>
          </a:p>
        </p:txBody>
      </p:sp>
      <p:pic>
        <p:nvPicPr>
          <p:cNvPr id="2" name="Picture 1">
            <a:extLst>
              <a:ext uri="{FF2B5EF4-FFF2-40B4-BE49-F238E27FC236}">
                <a16:creationId xmlns:a16="http://schemas.microsoft.com/office/drawing/2014/main" xmlns="" id="{9B168B8D-A766-F64D-E95A-34702110629A}"/>
              </a:ext>
            </a:extLst>
          </p:cNvPr>
          <p:cNvPicPr>
            <a:picLocks noChangeAspect="1"/>
          </p:cNvPicPr>
          <p:nvPr/>
        </p:nvPicPr>
        <p:blipFill>
          <a:blip r:embed="rId2"/>
          <a:stretch>
            <a:fillRect/>
          </a:stretch>
        </p:blipFill>
        <p:spPr>
          <a:xfrm>
            <a:off x="9846196" y="1843119"/>
            <a:ext cx="2132874" cy="2659308"/>
          </a:xfrm>
          <a:prstGeom prst="rect">
            <a:avLst/>
          </a:prstGeom>
        </p:spPr>
      </p:pic>
      <p:sp>
        <p:nvSpPr>
          <p:cNvPr id="6" name="TextBox 5">
            <a:extLst>
              <a:ext uri="{FF2B5EF4-FFF2-40B4-BE49-F238E27FC236}">
                <a16:creationId xmlns:a16="http://schemas.microsoft.com/office/drawing/2014/main" xmlns="" id="{E20B3089-F478-2854-D069-F7C98FB71677}"/>
              </a:ext>
            </a:extLst>
          </p:cNvPr>
          <p:cNvSpPr txBox="1"/>
          <p:nvPr/>
        </p:nvSpPr>
        <p:spPr>
          <a:xfrm>
            <a:off x="208587" y="5919730"/>
            <a:ext cx="7782888" cy="737446"/>
          </a:xfrm>
          <a:prstGeom prst="rect">
            <a:avLst/>
          </a:prstGeom>
          <a:noFill/>
        </p:spPr>
        <p:txBody>
          <a:bodyPr wrap="square">
            <a:spAutoFit/>
          </a:bodyPr>
          <a:lstStyle/>
          <a:p>
            <a:pPr>
              <a:lnSpc>
                <a:spcPct val="110000"/>
              </a:lnSpc>
            </a:pPr>
            <a:r>
              <a:rPr lang="en-GB" sz="2000" dirty="0">
                <a:solidFill>
                  <a:schemeClr val="bg1"/>
                </a:solidFill>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xmlns="" val="tx"/>
                    </a:ext>
                  </a:extLst>
                </a:hlinkClick>
              </a:rPr>
              <a:t>www.cofesuffolk.org/for-parishes/parish-stewardship-resources/</a:t>
            </a:r>
            <a:r>
              <a:rPr lang="en-GB" sz="2000"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GB" sz="2000" dirty="0">
                <a:solidFill>
                  <a:schemeClr val="bg1"/>
                </a:solidFill>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xmlns="" val="tx"/>
                    </a:ext>
                  </a:extLst>
                </a:hlinkClick>
              </a:rPr>
              <a:t>www.cofesuffolk.org/for-parishes/funding-for-your-parish/</a:t>
            </a:r>
            <a:r>
              <a:rPr lang="en-GB" sz="2000"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41435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25CCA64A-9EE1-382C-F61D-99F977FF0779}"/>
              </a:ext>
            </a:extLst>
          </p:cNvPr>
          <p:cNvSpPr txBox="1"/>
          <p:nvPr/>
        </p:nvSpPr>
        <p:spPr>
          <a:xfrm>
            <a:off x="1639954" y="257293"/>
            <a:ext cx="10754141" cy="5386090"/>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Julie Podd</a:t>
            </a:r>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Parish Resources Manager </a:t>
            </a:r>
          </a:p>
          <a:p>
            <a:pPr marR="0" lvl="0" algn="l" defTabSz="914400" rtl="0" eaLnBrk="1" fontAlgn="auto" latinLnBrk="0" hangingPunct="1">
              <a:lnSpc>
                <a:spcPct val="100000"/>
              </a:lnSpc>
              <a:spcBef>
                <a:spcPts val="0"/>
              </a:spcBef>
              <a:spcAft>
                <a:spcPts val="0"/>
              </a:spcAft>
              <a:buClrTx/>
              <a:buSzTx/>
              <a:tabLst/>
              <a:defRPr/>
            </a:pPr>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2"/>
              </a:rPr>
              <a:t>julie.podd@cofesuffolk.org</a:t>
            </a:r>
            <a:endPar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R="0" lvl="0" algn="l" defTabSz="914400" rtl="0" eaLnBrk="1" fontAlgn="auto" latinLnBrk="0" hangingPunct="1">
              <a:lnSpc>
                <a:spcPct val="100000"/>
              </a:lnSpc>
              <a:spcBef>
                <a:spcPts val="0"/>
              </a:spcBef>
              <a:spcAft>
                <a:spcPts val="0"/>
              </a:spcAft>
              <a:buClrTx/>
              <a:buSzTx/>
              <a:tabLst/>
              <a:defRPr/>
            </a:pPr>
            <a:r>
              <a:rPr lang="en-GB" sz="2400" dirty="0">
                <a:solidFill>
                  <a:prstClr val="black"/>
                </a:solidFill>
                <a:latin typeface="Tahoma" panose="020B0604030504040204" pitchFamily="34" charset="0"/>
                <a:ea typeface="Tahoma" panose="020B0604030504040204" pitchFamily="34" charset="0"/>
                <a:cs typeface="Tahoma" panose="020B0604030504040204" pitchFamily="34" charset="0"/>
              </a:rPr>
              <a:t>Tel: 07826 556186 or 01473298555</a:t>
            </a:r>
          </a:p>
          <a:p>
            <a:pPr marR="0" lvl="0" algn="l" defTabSz="914400" rtl="0" eaLnBrk="1" fontAlgn="auto" latinLnBrk="0" hangingPunct="1">
              <a:lnSpc>
                <a:spcPct val="100000"/>
              </a:lnSpc>
              <a:spcBef>
                <a:spcPts val="0"/>
              </a:spcBef>
              <a:spcAft>
                <a:spcPts val="0"/>
              </a:spcAft>
              <a:buClrTx/>
              <a:buSzTx/>
              <a:tabLst/>
              <a:defRPr/>
            </a:pPr>
            <a:r>
              <a:rPr lang="en-GB" sz="2400" dirty="0">
                <a:solidFill>
                  <a:prstClr val="black"/>
                </a:solidFill>
                <a:latin typeface="Tahoma" panose="020B0604030504040204" pitchFamily="34" charset="0"/>
                <a:ea typeface="Tahoma" panose="020B0604030504040204" pitchFamily="34" charset="0"/>
                <a:cs typeface="Tahoma" panose="020B0604030504040204" pitchFamily="34" charset="0"/>
              </a:rPr>
              <a:t>     </a:t>
            </a:r>
            <a:endPar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lvl="0">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Yalda Davis</a:t>
            </a:r>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Giving Advisor </a:t>
            </a:r>
          </a:p>
          <a:p>
            <a:pPr lvl="0">
              <a:defRPr/>
            </a:pPr>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hlinkClick r:id="rId3"/>
              </a:rPr>
              <a:t>yalda.davis@cofesuffolk.org</a:t>
            </a:r>
            <a:endPar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lvl="0">
              <a:defRPr/>
            </a:pPr>
            <a:r>
              <a:rPr lang="en-GB" sz="2400" dirty="0">
                <a:solidFill>
                  <a:prstClr val="black"/>
                </a:solidFill>
                <a:latin typeface="Tahoma" panose="020B0604030504040204" pitchFamily="34" charset="0"/>
                <a:ea typeface="Tahoma" panose="020B0604030504040204" pitchFamily="34" charset="0"/>
                <a:cs typeface="Tahoma" panose="020B0604030504040204" pitchFamily="34" charset="0"/>
              </a:rPr>
              <a:t>Tel: </a:t>
            </a:r>
            <a:r>
              <a:rPr lang="en-GB" sz="2400">
                <a:solidFill>
                  <a:prstClr val="black"/>
                </a:solidFill>
                <a:latin typeface="Tahoma" panose="020B0604030504040204" pitchFamily="34" charset="0"/>
                <a:ea typeface="Tahoma" panose="020B0604030504040204" pitchFamily="34" charset="0"/>
                <a:cs typeface="Tahoma" panose="020B0604030504040204" pitchFamily="34" charset="0"/>
              </a:rPr>
              <a:t>07721 219534 or 01473 298557</a:t>
            </a:r>
            <a:endParaRPr lang="en-GB"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lvl="0">
              <a:defRPr/>
            </a:pPr>
            <a:r>
              <a:rPr lang="en-GB" sz="2400" dirty="0">
                <a:solidFill>
                  <a:prstClr val="black"/>
                </a:solidFill>
                <a:latin typeface="Tahoma" panose="020B0604030504040204" pitchFamily="34" charset="0"/>
                <a:ea typeface="Tahoma" panose="020B0604030504040204" pitchFamily="34" charset="0"/>
                <a:cs typeface="Tahoma" panose="020B0604030504040204" pitchFamily="34" charset="0"/>
              </a:rPr>
              <a:t>Parish Giving Scheme, Gift Aid, Digital Giving, PCC Workshops </a:t>
            </a:r>
          </a:p>
          <a:p>
            <a:pPr lvl="0">
              <a:defRPr/>
            </a:pPr>
            <a:endParaRPr lang="en-GB" sz="2400" noProof="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lvl="0">
              <a:defRPr/>
            </a:pP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Emma Denton</a:t>
            </a:r>
            <a: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Giving Advisor</a:t>
            </a:r>
            <a:br>
              <a:rPr kumimoji="0" lang="en-GB" sz="24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lang="en-GB" sz="2400" dirty="0">
                <a:solidFill>
                  <a:prstClr val="black"/>
                </a:solidFill>
                <a:latin typeface="Tahoma" panose="020B0604030504040204" pitchFamily="34" charset="0"/>
                <a:ea typeface="Tahoma" panose="020B0604030504040204" pitchFamily="34" charset="0"/>
                <a:cs typeface="Tahoma" panose="020B0604030504040204" pitchFamily="34" charset="0"/>
                <a:hlinkClick r:id="rId4"/>
              </a:rPr>
              <a:t>emma.denton@cofesuffolk.org</a:t>
            </a:r>
            <a:endParaRPr lang="en-GB"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lvl="0">
              <a:defRPr/>
            </a:pPr>
            <a:r>
              <a:rPr lang="en-GB" sz="2400" dirty="0">
                <a:solidFill>
                  <a:prstClr val="black"/>
                </a:solidFill>
                <a:latin typeface="Tahoma" panose="020B0604030504040204" pitchFamily="34" charset="0"/>
                <a:ea typeface="Tahoma" panose="020B0604030504040204" pitchFamily="34" charset="0"/>
                <a:cs typeface="Tahoma" panose="020B0604030504040204" pitchFamily="34" charset="0"/>
              </a:rPr>
              <a:t>Tel: 07483 006379 or 01473 298556</a:t>
            </a:r>
          </a:p>
          <a:p>
            <a:pPr lvl="0">
              <a:defRPr/>
            </a:pPr>
            <a:r>
              <a:rPr lang="en-GB" sz="2400" dirty="0">
                <a:solidFill>
                  <a:prstClr val="black"/>
                </a:solidFill>
                <a:latin typeface="Tahoma" panose="020B0604030504040204" pitchFamily="34" charset="0"/>
                <a:ea typeface="Tahoma" panose="020B0604030504040204" pitchFamily="34" charset="0"/>
                <a:cs typeface="Tahoma" panose="020B0604030504040204" pitchFamily="34" charset="0"/>
              </a:rPr>
              <a:t>Grants &amp; Funding, Digital Giving, Gifts in </a:t>
            </a:r>
            <a:r>
              <a:rPr lang="en-GB" sz="2800" dirty="0">
                <a:solidFill>
                  <a:prstClr val="black"/>
                </a:solidFill>
                <a:latin typeface="Tahoma" panose="020B0604030504040204" pitchFamily="34" charset="0"/>
                <a:ea typeface="Tahoma" panose="020B0604030504040204" pitchFamily="34" charset="0"/>
                <a:cs typeface="Tahoma" panose="020B0604030504040204" pitchFamily="34" charset="0"/>
              </a:rPr>
              <a:t>Wills, Friends Groups, Parish Buying</a:t>
            </a:r>
            <a:endParaRPr kumimoji="0" lang="en-GB"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xmlns="" id="{A9887804-FBDA-B7C8-704A-F2A49A4FD9C4}"/>
              </a:ext>
            </a:extLst>
          </p:cNvPr>
          <p:cNvPicPr>
            <a:picLocks noChangeAspect="1"/>
          </p:cNvPicPr>
          <p:nvPr/>
        </p:nvPicPr>
        <p:blipFill>
          <a:blip r:embed="rId5"/>
          <a:stretch>
            <a:fillRect/>
          </a:stretch>
        </p:blipFill>
        <p:spPr>
          <a:xfrm>
            <a:off x="424920" y="536713"/>
            <a:ext cx="1108923" cy="1377951"/>
          </a:xfrm>
          <a:prstGeom prst="rect">
            <a:avLst/>
          </a:prstGeom>
        </p:spPr>
      </p:pic>
      <p:pic>
        <p:nvPicPr>
          <p:cNvPr id="8" name="Picture 7">
            <a:extLst>
              <a:ext uri="{FF2B5EF4-FFF2-40B4-BE49-F238E27FC236}">
                <a16:creationId xmlns:a16="http://schemas.microsoft.com/office/drawing/2014/main" xmlns="" id="{CD45FBFB-1064-C497-9D58-C19345576921}"/>
              </a:ext>
            </a:extLst>
          </p:cNvPr>
          <p:cNvPicPr>
            <a:picLocks noChangeAspect="1"/>
          </p:cNvPicPr>
          <p:nvPr/>
        </p:nvPicPr>
        <p:blipFill>
          <a:blip r:embed="rId6"/>
          <a:stretch>
            <a:fillRect/>
          </a:stretch>
        </p:blipFill>
        <p:spPr>
          <a:xfrm>
            <a:off x="424920" y="2251514"/>
            <a:ext cx="1108923" cy="1283311"/>
          </a:xfrm>
          <a:prstGeom prst="rect">
            <a:avLst/>
          </a:prstGeom>
        </p:spPr>
      </p:pic>
      <p:pic>
        <p:nvPicPr>
          <p:cNvPr id="10" name="Picture 9">
            <a:extLst>
              <a:ext uri="{FF2B5EF4-FFF2-40B4-BE49-F238E27FC236}">
                <a16:creationId xmlns:a16="http://schemas.microsoft.com/office/drawing/2014/main" xmlns="" id="{7C9DDE9A-FD99-3F73-455F-360928839444}"/>
              </a:ext>
            </a:extLst>
          </p:cNvPr>
          <p:cNvPicPr>
            <a:picLocks noChangeAspect="1"/>
          </p:cNvPicPr>
          <p:nvPr/>
        </p:nvPicPr>
        <p:blipFill>
          <a:blip r:embed="rId7"/>
          <a:stretch>
            <a:fillRect/>
          </a:stretch>
        </p:blipFill>
        <p:spPr>
          <a:xfrm>
            <a:off x="424921" y="3966314"/>
            <a:ext cx="1100880" cy="1283311"/>
          </a:xfrm>
          <a:prstGeom prst="rect">
            <a:avLst/>
          </a:prstGeom>
        </p:spPr>
      </p:pic>
    </p:spTree>
    <p:extLst>
      <p:ext uri="{BB962C8B-B14F-4D97-AF65-F5344CB8AC3E}">
        <p14:creationId xmlns:p14="http://schemas.microsoft.com/office/powerpoint/2010/main" val="2134646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947A65-EDD4-C0A3-3862-2EB3C2D8D505}"/>
              </a:ext>
            </a:extLst>
          </p:cNvPr>
          <p:cNvSpPr>
            <a:spLocks noGrp="1"/>
          </p:cNvSpPr>
          <p:nvPr>
            <p:ph type="title"/>
          </p:nvPr>
        </p:nvSpPr>
        <p:spPr/>
        <p:txBody>
          <a:bodyPr/>
          <a:lstStyle/>
          <a:p>
            <a:r>
              <a:rPr lang="en-GB" dirty="0"/>
              <a:t>The End</a:t>
            </a:r>
          </a:p>
        </p:txBody>
      </p:sp>
    </p:spTree>
    <p:extLst>
      <p:ext uri="{BB962C8B-B14F-4D97-AF65-F5344CB8AC3E}">
        <p14:creationId xmlns:p14="http://schemas.microsoft.com/office/powerpoint/2010/main" val="30818244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A8DC20BE-2EE3-423E-8873-7E684D033F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xmlns="" id="{AA693EB7-865B-49B6-B0F4-7D3289D187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xmlns="" id="{D319511D-8951-4C0E-A98B-0B070288FE7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 y="2075420"/>
            <a:ext cx="12048729" cy="4093306"/>
            <a:chOff x="1" y="2075420"/>
            <a:chExt cx="12048729" cy="4093306"/>
          </a:xfrm>
        </p:grpSpPr>
        <p:sp>
          <p:nvSpPr>
            <p:cNvPr id="22" name="Oval 21">
              <a:extLst>
                <a:ext uri="{FF2B5EF4-FFF2-40B4-BE49-F238E27FC236}">
                  <a16:creationId xmlns:a16="http://schemas.microsoft.com/office/drawing/2014/main" xmlns="" id="{E94F28A5-172A-481A-818A-BEBB655CA23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xmlns="" id="{6C84E780-BE3B-4240-9EA0-F435AE760F4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xmlns="" id="{9B59A592-D2CE-40BE-B3E1-1B8D16F67F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xmlns="" id="{E99B7A38-17B0-4FB6-8DC2-568C4655AA3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Oval 25">
              <a:extLst>
                <a:ext uri="{FF2B5EF4-FFF2-40B4-BE49-F238E27FC236}">
                  <a16:creationId xmlns:a16="http://schemas.microsoft.com/office/drawing/2014/main" xmlns="" id="{FF4C7269-B196-486D-A47F-77BB23AAE91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xmlns="" id="{ED89A2E8-95F8-4827-9432-1AA7E825793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Rectangle 28">
            <a:extLst>
              <a:ext uri="{FF2B5EF4-FFF2-40B4-BE49-F238E27FC236}">
                <a16:creationId xmlns:a16="http://schemas.microsoft.com/office/drawing/2014/main" xmlns="" id="{F3856C81-415E-484F-93E4-C329F454D5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1" name="Group 30">
            <a:extLst>
              <a:ext uri="{FF2B5EF4-FFF2-40B4-BE49-F238E27FC236}">
                <a16:creationId xmlns:a16="http://schemas.microsoft.com/office/drawing/2014/main" xmlns="" id="{CC95D42B-FBF3-4C81-8FD4-CBED235411B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1259539" y="317578"/>
            <a:ext cx="548640" cy="549007"/>
            <a:chOff x="7029447" y="3514725"/>
            <a:chExt cx="1285875" cy="549007"/>
          </a:xfrm>
        </p:grpSpPr>
        <p:cxnSp>
          <p:nvCxnSpPr>
            <p:cNvPr id="32" name="Straight Connector 31">
              <a:extLst>
                <a:ext uri="{FF2B5EF4-FFF2-40B4-BE49-F238E27FC236}">
                  <a16:creationId xmlns:a16="http://schemas.microsoft.com/office/drawing/2014/main" xmlns="" id="{F9A2762D-96C8-43A9-8FB4-B893A422FDC1}"/>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780D8D0F-A2C7-4629-B042-A99DF4CD1F03}"/>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2AA066E0-8819-4B74-B577-4F86B6ACB3D4}"/>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786822E5-6B0C-4271-AAEB-6E5B9AB9B883}"/>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xmlns="" id="{18639AD1-4D74-4424-B02C-50AAADBE060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877278" y="4945279"/>
            <a:ext cx="1285875" cy="549007"/>
            <a:chOff x="7029447" y="3514725"/>
            <a:chExt cx="1285875" cy="549007"/>
          </a:xfrm>
        </p:grpSpPr>
        <p:cxnSp>
          <p:nvCxnSpPr>
            <p:cNvPr id="38" name="Straight Connector 37">
              <a:extLst>
                <a:ext uri="{FF2B5EF4-FFF2-40B4-BE49-F238E27FC236}">
                  <a16:creationId xmlns:a16="http://schemas.microsoft.com/office/drawing/2014/main" xmlns="" id="{741F3A5D-026C-48FF-BE29-DFBA51A9173B}"/>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7029447" y="3514725"/>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05E9F231-9EEC-48FA-BD74-DF5FBF7354D6}"/>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7029447" y="3697727"/>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BEA3E55D-272D-4836-BF1B-B46C0248A078}"/>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7029447" y="3880729"/>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A9887AC4-55DC-42D7-B003-76ED4B52D0DA}"/>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7029447" y="4063732"/>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43" name="Rectangle 42">
            <a:extLst>
              <a:ext uri="{FF2B5EF4-FFF2-40B4-BE49-F238E27FC236}">
                <a16:creationId xmlns:a16="http://schemas.microsoft.com/office/drawing/2014/main" xmlns="" id="{B29481A6-9A3B-4120-9C9D-8BD206C929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5" name="Group 44">
            <a:extLst>
              <a:ext uri="{FF2B5EF4-FFF2-40B4-BE49-F238E27FC236}">
                <a16:creationId xmlns:a16="http://schemas.microsoft.com/office/drawing/2014/main" xmlns="" id="{54E220D0-6FEB-4727-960C-B637712D716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5400000">
            <a:off x="616345" y="5940560"/>
            <a:ext cx="1285875" cy="549007"/>
            <a:chOff x="7029447" y="3514725"/>
            <a:chExt cx="1285875" cy="549007"/>
          </a:xfrm>
        </p:grpSpPr>
        <p:cxnSp>
          <p:nvCxnSpPr>
            <p:cNvPr id="46" name="Straight Connector 45">
              <a:extLst>
                <a:ext uri="{FF2B5EF4-FFF2-40B4-BE49-F238E27FC236}">
                  <a16:creationId xmlns:a16="http://schemas.microsoft.com/office/drawing/2014/main" xmlns="" id="{30854E48-F0D5-4C38-80CF-950BE37A8FC5}"/>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F6529B87-72DD-45B8-89EC-6358F867854C}"/>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3A5B663B-04AC-4C76-A8D2-80D94C33A6EF}"/>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0BB4FF8E-FA13-4808-9658-DC67573F79B8}"/>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32080" y="274074"/>
            <a:ext cx="12056872" cy="1429838"/>
          </a:xfrm>
          <a:noFill/>
        </p:spPr>
        <p:txBody>
          <a:bodyPr vert="horz" lIns="91440" tIns="45720" rIns="91440" bIns="45720" rtlCol="0" anchor="t">
            <a:normAutofit/>
          </a:bodyPr>
          <a:lstStyle/>
          <a:p>
            <a:r>
              <a:rPr lang="en-US" kern="1200" spc="0" dirty="0">
                <a:solidFill>
                  <a:schemeClr val="bg1"/>
                </a:solidFill>
                <a:latin typeface="+mj-lt"/>
                <a:ea typeface="+mj-ea"/>
                <a:cs typeface="+mj-cs"/>
              </a:rPr>
              <a:t>Building a generous culture in your church</a:t>
            </a:r>
          </a:p>
        </p:txBody>
      </p:sp>
      <p:grpSp>
        <p:nvGrpSpPr>
          <p:cNvPr id="51" name="Group 50">
            <a:extLst>
              <a:ext uri="{FF2B5EF4-FFF2-40B4-BE49-F238E27FC236}">
                <a16:creationId xmlns:a16="http://schemas.microsoft.com/office/drawing/2014/main" xmlns="" id="{1D788327-7D9D-4E47-846F-020A8F5E238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16200000">
            <a:off x="6009063" y="3253797"/>
            <a:ext cx="304800" cy="429768"/>
            <a:chOff x="215328" y="-46937"/>
            <a:chExt cx="304800" cy="2773841"/>
          </a:xfrm>
        </p:grpSpPr>
        <p:cxnSp>
          <p:nvCxnSpPr>
            <p:cNvPr id="52" name="Straight Connector 51">
              <a:extLst>
                <a:ext uri="{FF2B5EF4-FFF2-40B4-BE49-F238E27FC236}">
                  <a16:creationId xmlns:a16="http://schemas.microsoft.com/office/drawing/2014/main" xmlns="" id="{AB903337-D6B8-41EE-B6A3-4329C8D8E775}"/>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F0D28A68-745E-44CC-A29E-0EB13A844244}"/>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xmlns="" id="{3B18D645-DE9C-49EB-85CC-C1008579763D}"/>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xmlns="" id="{C7BB3B1F-5029-47B9-B1A5-2469BF49DB8C}"/>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5" name="Text Box 6">
            <a:extLst>
              <a:ext uri="{FF2B5EF4-FFF2-40B4-BE49-F238E27FC236}">
                <a16:creationId xmlns:a16="http://schemas.microsoft.com/office/drawing/2014/main" xmlns="" id="{259982B1-B0FE-4536-8F04-1F4EF3E94760}"/>
              </a:ext>
            </a:extLst>
          </p:cNvPr>
          <p:cNvSpPr txBox="1">
            <a:spLocks noChangeArrowheads="1"/>
          </p:cNvSpPr>
          <p:nvPr/>
        </p:nvSpPr>
        <p:spPr bwMode="auto">
          <a:xfrm>
            <a:off x="648931" y="2438400"/>
            <a:ext cx="3505494" cy="3785419"/>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orm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marL="0" marR="0" lvl="0" indent="0" algn="l" defTabSz="914400" rtl="0" eaLnBrk="1" fontAlgn="auto" latinLnBrk="0" hangingPunct="1">
              <a:lnSpc>
                <a:spcPct val="90000"/>
              </a:lnSpc>
              <a:spcBef>
                <a:spcPct val="5000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ＭＳ Ｐゴシック" charset="0"/>
              <a:cs typeface="Arial" charset="0"/>
            </a:endParaRPr>
          </a:p>
          <a:p>
            <a:pPr marL="0" marR="0" lvl="0" indent="-228600" algn="l" defTabSz="914400" rtl="0" eaLnBrk="1" fontAlgn="auto" latinLnBrk="0" hangingPunct="1">
              <a:lnSpc>
                <a:spcPct val="90000"/>
              </a:lnSpc>
              <a:spcBef>
                <a:spcPct val="50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ＭＳ Ｐゴシック" charset="0"/>
              <a:cs typeface="Arial" charset="0"/>
            </a:endParaRPr>
          </a:p>
        </p:txBody>
      </p:sp>
      <p:pic>
        <p:nvPicPr>
          <p:cNvPr id="3" name="Online Media 2" title="Building a Generous Church">
            <a:hlinkClick r:id="" action="ppaction://media"/>
            <a:extLst>
              <a:ext uri="{FF2B5EF4-FFF2-40B4-BE49-F238E27FC236}">
                <a16:creationId xmlns:a16="http://schemas.microsoft.com/office/drawing/2014/main" xmlns="" id="{267D475A-FE4B-46AA-B01C-47C939F318AA}"/>
              </a:ext>
            </a:extLst>
          </p:cNvPr>
          <p:cNvPicPr>
            <a:picLocks noRot="1" noChangeAspect="1"/>
          </p:cNvPicPr>
          <p:nvPr>
            <a:videoFile r:link="rId1"/>
          </p:nvPr>
        </p:nvPicPr>
        <p:blipFill>
          <a:blip r:embed="rId4"/>
          <a:stretch>
            <a:fillRect/>
          </a:stretch>
        </p:blipFill>
        <p:spPr>
          <a:xfrm>
            <a:off x="2039869" y="1524644"/>
            <a:ext cx="8128000" cy="4572000"/>
          </a:xfrm>
          <a:prstGeom prst="rect">
            <a:avLst/>
          </a:prstGeom>
        </p:spPr>
      </p:pic>
      <p:sp>
        <p:nvSpPr>
          <p:cNvPr id="4" name="Title 1">
            <a:extLst>
              <a:ext uri="{FF2B5EF4-FFF2-40B4-BE49-F238E27FC236}">
                <a16:creationId xmlns:a16="http://schemas.microsoft.com/office/drawing/2014/main" xmlns="" id="{EF41146C-DC57-C0AC-0C04-B791FC1C381F}"/>
              </a:ext>
            </a:extLst>
          </p:cNvPr>
          <p:cNvSpPr txBox="1">
            <a:spLocks/>
          </p:cNvSpPr>
          <p:nvPr/>
        </p:nvSpPr>
        <p:spPr>
          <a:xfrm>
            <a:off x="868644" y="5378566"/>
            <a:ext cx="11527424" cy="1125231"/>
          </a:xfrm>
          <a:prstGeom prst="rect">
            <a:avLst/>
          </a:prstGeom>
        </p:spPr>
        <p:txBody>
          <a:bodyPr vert="horz" lIns="91429" tIns="45715" rIns="91429" bIns="45715" rtlCol="0" anchor="ctr">
            <a:normAutofit fontScale="90000"/>
          </a:bodyPr>
          <a:lstStyle>
            <a:lvl1pPr algn="l" defTabSz="914400" rtl="0" eaLnBrk="1" latinLnBrk="0" hangingPunct="1">
              <a:lnSpc>
                <a:spcPct val="90000"/>
              </a:lnSpc>
              <a:spcBef>
                <a:spcPct val="0"/>
              </a:spcBef>
              <a:buNone/>
              <a:defRPr sz="4800" b="1" kern="1200" spc="-300">
                <a:solidFill>
                  <a:schemeClr val="accent1">
                    <a:lumMod val="10000"/>
                  </a:schemeClr>
                </a:solidFill>
                <a:effectLst/>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300" normalizeH="0" baseline="0" noProof="0" dirty="0">
                <a:ln>
                  <a:noFill/>
                </a:ln>
                <a:solidFill>
                  <a:srgbClr val="5B9BD5">
                    <a:lumMod val="10000"/>
                  </a:srgbClr>
                </a:solidFill>
                <a:effectLst/>
                <a:uLnTx/>
                <a:uFillTx/>
                <a:latin typeface="Century Gothic" panose="020B0502020202020204" pitchFamily="34" charset="0"/>
                <a:ea typeface="+mj-ea"/>
                <a:cs typeface="+mj-cs"/>
                <a:hlinkClick r:id="rId5"/>
              </a:rPr>
              <a:t>https://youtu.be/2641TNa-MZw?feature=shared</a:t>
            </a:r>
            <a:r>
              <a:rPr kumimoji="0" lang="en-GB" sz="4800" b="1" i="0" u="none" strike="noStrike" kern="1200" cap="none" spc="-300" normalizeH="0" baseline="0" noProof="0" dirty="0">
                <a:ln>
                  <a:noFill/>
                </a:ln>
                <a:solidFill>
                  <a:srgbClr val="5B9BD5">
                    <a:lumMod val="10000"/>
                  </a:srgbClr>
                </a:solidFill>
                <a:effectLst/>
                <a:uLnTx/>
                <a:uFillTx/>
                <a:latin typeface="Century Gothic" panose="020B0502020202020204" pitchFamily="34" charset="0"/>
                <a:ea typeface="+mj-ea"/>
                <a:cs typeface="+mj-cs"/>
              </a:rPr>
              <a:t>  </a:t>
            </a:r>
          </a:p>
        </p:txBody>
      </p:sp>
    </p:spTree>
    <p:extLst>
      <p:ext uri="{BB962C8B-B14F-4D97-AF65-F5344CB8AC3E}">
        <p14:creationId xmlns:p14="http://schemas.microsoft.com/office/powerpoint/2010/main" val="49077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288" y="323385"/>
            <a:ext cx="11527424" cy="838359"/>
          </a:xfrm>
        </p:spPr>
        <p:txBody>
          <a:bodyPr>
            <a:normAutofit/>
          </a:bodyPr>
          <a:lstStyle/>
          <a:p>
            <a:r>
              <a:rPr lang="en-GB" sz="4400" spc="0" dirty="0">
                <a:latin typeface="Tahoma" panose="020B0604030504040204" pitchFamily="34" charset="0"/>
                <a:ea typeface="Tahoma" panose="020B0604030504040204" pitchFamily="34" charset="0"/>
                <a:cs typeface="Tahoma" panose="020B0604030504040204" pitchFamily="34" charset="0"/>
              </a:rPr>
              <a:t>Building a culture of generosity  </a:t>
            </a:r>
          </a:p>
        </p:txBody>
      </p:sp>
      <p:pic>
        <p:nvPicPr>
          <p:cNvPr id="7" name="Picture 6">
            <a:extLst>
              <a:ext uri="{FF2B5EF4-FFF2-40B4-BE49-F238E27FC236}">
                <a16:creationId xmlns:a16="http://schemas.microsoft.com/office/drawing/2014/main" xmlns="" id="{29BDCB0B-5423-FD42-12B8-13CDDB41909B}"/>
              </a:ext>
            </a:extLst>
          </p:cNvPr>
          <p:cNvPicPr>
            <a:picLocks noChangeAspect="1"/>
          </p:cNvPicPr>
          <p:nvPr/>
        </p:nvPicPr>
        <p:blipFill>
          <a:blip r:embed="rId3"/>
          <a:stretch>
            <a:fillRect/>
          </a:stretch>
        </p:blipFill>
        <p:spPr>
          <a:xfrm>
            <a:off x="332288" y="1617044"/>
            <a:ext cx="5373012" cy="3023536"/>
          </a:xfrm>
          <a:prstGeom prst="rect">
            <a:avLst/>
          </a:prstGeom>
        </p:spPr>
      </p:pic>
      <p:sp>
        <p:nvSpPr>
          <p:cNvPr id="8" name="TextBox 7">
            <a:extLst>
              <a:ext uri="{FF2B5EF4-FFF2-40B4-BE49-F238E27FC236}">
                <a16:creationId xmlns:a16="http://schemas.microsoft.com/office/drawing/2014/main" xmlns="" id="{725EC9E5-0328-DE35-E209-0166C410D535}"/>
              </a:ext>
            </a:extLst>
          </p:cNvPr>
          <p:cNvSpPr txBox="1"/>
          <p:nvPr/>
        </p:nvSpPr>
        <p:spPr>
          <a:xfrm>
            <a:off x="5932449" y="1161744"/>
            <a:ext cx="6034761" cy="447814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Get the </a:t>
            </a:r>
            <a:r>
              <a:rPr kumimoji="0" lang="en-GB"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mechanisms</a:t>
            </a:r>
            <a:r>
              <a:rPr kumimoji="0" lang="en-GB"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in place for easy giving</a:t>
            </a:r>
          </a:p>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Share with givers what the </a:t>
            </a:r>
            <a:r>
              <a:rPr kumimoji="0" lang="en-GB"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impact</a:t>
            </a:r>
            <a:r>
              <a:rPr kumimoji="0" lang="en-GB"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of their giving will be</a:t>
            </a:r>
          </a:p>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Show the </a:t>
            </a:r>
            <a:r>
              <a:rPr kumimoji="0" lang="en-GB"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need</a:t>
            </a:r>
            <a:r>
              <a:rPr kumimoji="0" lang="en-GB"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(how much does it cost per day to maintain church/ mission and outreach?)</a:t>
            </a:r>
          </a:p>
          <a:p>
            <a:pPr marL="285750" marR="0" lvl="0" indent="-28575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GB"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Build </a:t>
            </a:r>
            <a:r>
              <a:rPr kumimoji="0" lang="en-GB" sz="2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trust</a:t>
            </a:r>
            <a:r>
              <a:rPr kumimoji="0" lang="en-GB" sz="2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by sharing stories of what the church is doing in your community</a:t>
            </a:r>
          </a:p>
        </p:txBody>
      </p:sp>
    </p:spTree>
    <p:extLst>
      <p:ext uri="{BB962C8B-B14F-4D97-AF65-F5344CB8AC3E}">
        <p14:creationId xmlns:p14="http://schemas.microsoft.com/office/powerpoint/2010/main" val="261027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0B5CD9-7BD9-8292-A63E-0434C67B8C51}"/>
              </a:ext>
            </a:extLst>
          </p:cNvPr>
          <p:cNvSpPr>
            <a:spLocks noGrp="1"/>
          </p:cNvSpPr>
          <p:nvPr>
            <p:ph type="title"/>
          </p:nvPr>
        </p:nvSpPr>
        <p:spPr>
          <a:xfrm>
            <a:off x="332288" y="127042"/>
            <a:ext cx="11527424" cy="1125231"/>
          </a:xfrm>
        </p:spPr>
        <p:txBody>
          <a:bodyPr>
            <a:normAutofit/>
          </a:bodyPr>
          <a:lstStyle/>
          <a:p>
            <a:r>
              <a:rPr lang="en-GB" sz="4000" spc="0" dirty="0">
                <a:latin typeface="Tahoma" panose="020B0604030504040204" pitchFamily="34" charset="0"/>
                <a:ea typeface="Tahoma" panose="020B0604030504040204" pitchFamily="34" charset="0"/>
                <a:cs typeface="Tahoma" panose="020B0604030504040204" pitchFamily="34" charset="0"/>
              </a:rPr>
              <a:t>Anglican Giving Survey</a:t>
            </a:r>
          </a:p>
        </p:txBody>
      </p:sp>
      <p:sp>
        <p:nvSpPr>
          <p:cNvPr id="3" name="Text Placeholder 2">
            <a:extLst>
              <a:ext uri="{FF2B5EF4-FFF2-40B4-BE49-F238E27FC236}">
                <a16:creationId xmlns:a16="http://schemas.microsoft.com/office/drawing/2014/main" xmlns="" id="{6FD6CE6A-27E8-D0F0-08E5-08C5DED5D506}"/>
              </a:ext>
            </a:extLst>
          </p:cNvPr>
          <p:cNvSpPr>
            <a:spLocks noGrp="1"/>
          </p:cNvSpPr>
          <p:nvPr>
            <p:ph type="body" idx="13"/>
          </p:nvPr>
        </p:nvSpPr>
        <p:spPr>
          <a:xfrm>
            <a:off x="7027902" y="3676137"/>
            <a:ext cx="4518273" cy="2056369"/>
          </a:xfrm>
        </p:spPr>
        <p:txBody>
          <a:bodyPr>
            <a:noAutofit/>
          </a:bodyPr>
          <a:lstStyle/>
          <a:p>
            <a:endParaRPr lang="en-GB" sz="2800" spc="0" dirty="0"/>
          </a:p>
          <a:p>
            <a:pPr marL="571500" indent="-571500">
              <a:buFont typeface="Arial" panose="020B0604020202020204" pitchFamily="34" charset="0"/>
              <a:buChar char="•"/>
            </a:pPr>
            <a:endParaRPr lang="en-GB" sz="2800" spc="0" dirty="0"/>
          </a:p>
          <a:p>
            <a:endParaRPr lang="en-GB" sz="2800" spc="0" dirty="0"/>
          </a:p>
          <a:p>
            <a:endParaRPr lang="en-GB" sz="2800" spc="0" dirty="0"/>
          </a:p>
          <a:p>
            <a:pPr algn="r">
              <a:lnSpc>
                <a:spcPct val="120000"/>
              </a:lnSpc>
            </a:pPr>
            <a:r>
              <a:rPr lang="en-GB" sz="2200" b="0" spc="0" dirty="0">
                <a:solidFill>
                  <a:schemeClr val="tx1"/>
                </a:solidFill>
              </a:rPr>
              <a:t>Sample of 2,000 people identifying as Anglicans in July-September 2020 who attend church regularly</a:t>
            </a:r>
          </a:p>
          <a:p>
            <a:pPr marL="457200" indent="-457200">
              <a:buFont typeface="+mj-lt"/>
              <a:buAutoNum type="arabicPeriod"/>
            </a:pPr>
            <a:endParaRPr lang="en-GB" sz="2800" spc="0" dirty="0"/>
          </a:p>
        </p:txBody>
      </p:sp>
      <p:pic>
        <p:nvPicPr>
          <p:cNvPr id="6" name="Picture 5">
            <a:extLst>
              <a:ext uri="{FF2B5EF4-FFF2-40B4-BE49-F238E27FC236}">
                <a16:creationId xmlns:a16="http://schemas.microsoft.com/office/drawing/2014/main" xmlns="" id="{24EA5DCE-1C47-F1B4-123B-8D9C3492B858}"/>
              </a:ext>
            </a:extLst>
          </p:cNvPr>
          <p:cNvPicPr>
            <a:picLocks noChangeAspect="1"/>
          </p:cNvPicPr>
          <p:nvPr/>
        </p:nvPicPr>
        <p:blipFill>
          <a:blip r:embed="rId2"/>
          <a:stretch>
            <a:fillRect/>
          </a:stretch>
        </p:blipFill>
        <p:spPr>
          <a:xfrm>
            <a:off x="527493" y="1015708"/>
            <a:ext cx="5545316" cy="4408463"/>
          </a:xfrm>
          <a:prstGeom prst="rect">
            <a:avLst/>
          </a:prstGeom>
        </p:spPr>
      </p:pic>
      <p:sp>
        <p:nvSpPr>
          <p:cNvPr id="4" name="TextBox 3">
            <a:extLst>
              <a:ext uri="{FF2B5EF4-FFF2-40B4-BE49-F238E27FC236}">
                <a16:creationId xmlns:a16="http://schemas.microsoft.com/office/drawing/2014/main" xmlns="" id="{0E97B166-0EC5-B3AE-1B27-CE6742ACEECF}"/>
              </a:ext>
            </a:extLst>
          </p:cNvPr>
          <p:cNvSpPr txBox="1"/>
          <p:nvPr/>
        </p:nvSpPr>
        <p:spPr>
          <a:xfrm>
            <a:off x="7027902" y="1427538"/>
            <a:ext cx="468630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Look at the figures. Do any of these results surprise you?</a:t>
            </a:r>
          </a:p>
        </p:txBody>
      </p:sp>
      <p:sp>
        <p:nvSpPr>
          <p:cNvPr id="5" name="TextBox 4">
            <a:extLst>
              <a:ext uri="{FF2B5EF4-FFF2-40B4-BE49-F238E27FC236}">
                <a16:creationId xmlns:a16="http://schemas.microsoft.com/office/drawing/2014/main" xmlns="" id="{6A58BA3C-18F4-9884-9DB1-79C425FD0C97}"/>
              </a:ext>
            </a:extLst>
          </p:cNvPr>
          <p:cNvSpPr txBox="1"/>
          <p:nvPr/>
        </p:nvSpPr>
        <p:spPr>
          <a:xfrm>
            <a:off x="5406887" y="1427538"/>
            <a:ext cx="616226" cy="369332"/>
          </a:xfrm>
          <a:prstGeom prst="rect">
            <a:avLst/>
          </a:prstGeom>
          <a:noFill/>
        </p:spPr>
        <p:txBody>
          <a:bodyPr wrap="square" rtlCol="0">
            <a:spAutoFit/>
          </a:bodyPr>
          <a:lstStyle/>
          <a:p>
            <a:r>
              <a:rPr lang="en-GB" dirty="0"/>
              <a:t>21%</a:t>
            </a:r>
          </a:p>
        </p:txBody>
      </p:sp>
      <p:sp>
        <p:nvSpPr>
          <p:cNvPr id="7" name="TextBox 6">
            <a:extLst>
              <a:ext uri="{FF2B5EF4-FFF2-40B4-BE49-F238E27FC236}">
                <a16:creationId xmlns:a16="http://schemas.microsoft.com/office/drawing/2014/main" xmlns="" id="{35732AF8-BA7D-621B-073A-2911CEEFA833}"/>
              </a:ext>
            </a:extLst>
          </p:cNvPr>
          <p:cNvSpPr txBox="1"/>
          <p:nvPr/>
        </p:nvSpPr>
        <p:spPr>
          <a:xfrm>
            <a:off x="5241235" y="4876465"/>
            <a:ext cx="616226" cy="369332"/>
          </a:xfrm>
          <a:prstGeom prst="rect">
            <a:avLst/>
          </a:prstGeom>
          <a:noFill/>
        </p:spPr>
        <p:txBody>
          <a:bodyPr wrap="square" rtlCol="0">
            <a:spAutoFit/>
          </a:bodyPr>
          <a:lstStyle/>
          <a:p>
            <a:r>
              <a:rPr lang="en-GB" dirty="0"/>
              <a:t>30%</a:t>
            </a:r>
          </a:p>
        </p:txBody>
      </p:sp>
      <p:sp>
        <p:nvSpPr>
          <p:cNvPr id="8" name="TextBox 7">
            <a:extLst>
              <a:ext uri="{FF2B5EF4-FFF2-40B4-BE49-F238E27FC236}">
                <a16:creationId xmlns:a16="http://schemas.microsoft.com/office/drawing/2014/main" xmlns="" id="{2A541BC6-319C-1F24-F806-E26AF838D429}"/>
              </a:ext>
            </a:extLst>
          </p:cNvPr>
          <p:cNvSpPr txBox="1"/>
          <p:nvPr/>
        </p:nvSpPr>
        <p:spPr>
          <a:xfrm>
            <a:off x="1464365" y="4876465"/>
            <a:ext cx="616226" cy="369332"/>
          </a:xfrm>
          <a:prstGeom prst="rect">
            <a:avLst/>
          </a:prstGeom>
          <a:noFill/>
        </p:spPr>
        <p:txBody>
          <a:bodyPr wrap="square" rtlCol="0">
            <a:spAutoFit/>
          </a:bodyPr>
          <a:lstStyle/>
          <a:p>
            <a:r>
              <a:rPr lang="en-GB" dirty="0"/>
              <a:t>11%</a:t>
            </a:r>
          </a:p>
        </p:txBody>
      </p:sp>
      <p:sp>
        <p:nvSpPr>
          <p:cNvPr id="9" name="TextBox 8">
            <a:extLst>
              <a:ext uri="{FF2B5EF4-FFF2-40B4-BE49-F238E27FC236}">
                <a16:creationId xmlns:a16="http://schemas.microsoft.com/office/drawing/2014/main" xmlns="" id="{9A62EDE0-5813-9A1C-A7FF-FB72096773C9}"/>
              </a:ext>
            </a:extLst>
          </p:cNvPr>
          <p:cNvSpPr txBox="1"/>
          <p:nvPr/>
        </p:nvSpPr>
        <p:spPr>
          <a:xfrm>
            <a:off x="848139" y="1785733"/>
            <a:ext cx="616226" cy="369332"/>
          </a:xfrm>
          <a:prstGeom prst="rect">
            <a:avLst/>
          </a:prstGeom>
          <a:noFill/>
        </p:spPr>
        <p:txBody>
          <a:bodyPr wrap="square" rtlCol="0">
            <a:spAutoFit/>
          </a:bodyPr>
          <a:lstStyle/>
          <a:p>
            <a:r>
              <a:rPr lang="en-GB" dirty="0"/>
              <a:t>38%</a:t>
            </a:r>
          </a:p>
        </p:txBody>
      </p:sp>
    </p:spTree>
    <p:extLst>
      <p:ext uri="{BB962C8B-B14F-4D97-AF65-F5344CB8AC3E}">
        <p14:creationId xmlns:p14="http://schemas.microsoft.com/office/powerpoint/2010/main" val="21455469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0B5CD9-7BD9-8292-A63E-0434C67B8C51}"/>
              </a:ext>
            </a:extLst>
          </p:cNvPr>
          <p:cNvSpPr>
            <a:spLocks noGrp="1"/>
          </p:cNvSpPr>
          <p:nvPr>
            <p:ph type="title"/>
          </p:nvPr>
        </p:nvSpPr>
        <p:spPr>
          <a:xfrm>
            <a:off x="332288" y="277515"/>
            <a:ext cx="11527424" cy="840085"/>
          </a:xfrm>
        </p:spPr>
        <p:txBody>
          <a:bodyPr>
            <a:normAutofit/>
          </a:bodyPr>
          <a:lstStyle/>
          <a:p>
            <a:r>
              <a:rPr lang="en-GB" sz="4000" spc="0" dirty="0">
                <a:latin typeface="Tahoma" panose="020B0604030504040204" pitchFamily="34" charset="0"/>
                <a:ea typeface="Tahoma" panose="020B0604030504040204" pitchFamily="34" charset="0"/>
                <a:cs typeface="Tahoma" panose="020B0604030504040204" pitchFamily="34" charset="0"/>
              </a:rPr>
              <a:t>Anglican Giving Survey - Headlines </a:t>
            </a:r>
          </a:p>
        </p:txBody>
      </p:sp>
      <p:sp>
        <p:nvSpPr>
          <p:cNvPr id="3" name="Text Placeholder 2">
            <a:extLst>
              <a:ext uri="{FF2B5EF4-FFF2-40B4-BE49-F238E27FC236}">
                <a16:creationId xmlns:a16="http://schemas.microsoft.com/office/drawing/2014/main" xmlns="" id="{6FD6CE6A-27E8-D0F0-08E5-08C5DED5D506}"/>
              </a:ext>
            </a:extLst>
          </p:cNvPr>
          <p:cNvSpPr>
            <a:spLocks noGrp="1"/>
          </p:cNvSpPr>
          <p:nvPr>
            <p:ph type="body" idx="13"/>
          </p:nvPr>
        </p:nvSpPr>
        <p:spPr>
          <a:xfrm>
            <a:off x="332288" y="955041"/>
            <a:ext cx="11859712" cy="4907280"/>
          </a:xfrm>
        </p:spPr>
        <p:txBody>
          <a:bodyPr>
            <a:normAutofit fontScale="25000" lnSpcReduction="20000"/>
          </a:bodyPr>
          <a:lstStyle/>
          <a:p>
            <a:pPr marL="1143000" indent="-1143000">
              <a:lnSpc>
                <a:spcPct val="120000"/>
              </a:lnSpc>
              <a:buFont typeface="Arial" panose="020B0604020202020204" pitchFamily="34" charset="0"/>
              <a:buChar char="•"/>
            </a:pPr>
            <a:r>
              <a:rPr lang="en-GB" sz="11200" b="0" spc="0" dirty="0">
                <a:solidFill>
                  <a:schemeClr val="tx1"/>
                </a:solidFill>
              </a:rPr>
              <a:t>38% of Anglicans do not give to their church</a:t>
            </a:r>
          </a:p>
          <a:p>
            <a:pPr marL="1143000" indent="-1143000">
              <a:lnSpc>
                <a:spcPct val="120000"/>
              </a:lnSpc>
              <a:buFont typeface="Arial" panose="020B0604020202020204" pitchFamily="34" charset="0"/>
              <a:buChar char="•"/>
            </a:pPr>
            <a:r>
              <a:rPr lang="en-GB" sz="11200" b="0" spc="0" dirty="0">
                <a:solidFill>
                  <a:schemeClr val="tx1"/>
                </a:solidFill>
              </a:rPr>
              <a:t>40% of Anglicans have not been asked to give</a:t>
            </a:r>
          </a:p>
          <a:p>
            <a:pPr marL="1143000" indent="-1143000">
              <a:lnSpc>
                <a:spcPct val="120000"/>
              </a:lnSpc>
              <a:buFont typeface="Arial" panose="020B0604020202020204" pitchFamily="34" charset="0"/>
              <a:buChar char="•"/>
            </a:pPr>
            <a:r>
              <a:rPr lang="en-GB" sz="11200" b="0" spc="0" dirty="0">
                <a:solidFill>
                  <a:schemeClr val="tx1"/>
                </a:solidFill>
              </a:rPr>
              <a:t>Nearly 50% of Anglicans have never been asked to review their giving</a:t>
            </a:r>
          </a:p>
          <a:p>
            <a:pPr marL="1143000" indent="-1143000">
              <a:lnSpc>
                <a:spcPct val="120000"/>
              </a:lnSpc>
              <a:buFont typeface="Arial" panose="020B0604020202020204" pitchFamily="34" charset="0"/>
              <a:buChar char="•"/>
            </a:pPr>
            <a:r>
              <a:rPr lang="en-GB" sz="11200" b="0" spc="0" dirty="0">
                <a:solidFill>
                  <a:schemeClr val="tx1"/>
                </a:solidFill>
              </a:rPr>
              <a:t>Less than 30% of people are regularly thanked for their giving</a:t>
            </a:r>
          </a:p>
          <a:p>
            <a:pPr marL="1143000" indent="-1143000">
              <a:lnSpc>
                <a:spcPct val="120000"/>
              </a:lnSpc>
              <a:buFont typeface="Arial" panose="020B0604020202020204" pitchFamily="34" charset="0"/>
              <a:buChar char="•"/>
            </a:pPr>
            <a:r>
              <a:rPr lang="en-GB" sz="11200" b="0" spc="0" dirty="0">
                <a:solidFill>
                  <a:schemeClr val="tx1"/>
                </a:solidFill>
              </a:rPr>
              <a:t>49% of Anglicans would give more if they understood the impact of their giving</a:t>
            </a:r>
          </a:p>
          <a:p>
            <a:pPr marL="1143000" indent="-1143000">
              <a:lnSpc>
                <a:spcPct val="120000"/>
              </a:lnSpc>
              <a:buFont typeface="Arial" panose="020B0604020202020204" pitchFamily="34" charset="0"/>
              <a:buChar char="•"/>
            </a:pPr>
            <a:r>
              <a:rPr lang="en-GB" sz="11200" b="0" spc="0" dirty="0">
                <a:solidFill>
                  <a:schemeClr val="tx1"/>
                </a:solidFill>
              </a:rPr>
              <a:t>Anglicans are three times as likely to leave a gift in their will to another charity rather than their church.</a:t>
            </a:r>
          </a:p>
          <a:p>
            <a:pPr marL="742950" indent="-742950">
              <a:buFont typeface="+mj-lt"/>
              <a:buAutoNum type="arabicPeriod"/>
            </a:pPr>
            <a:endParaRPr lang="en-GB" spc="0" dirty="0"/>
          </a:p>
        </p:txBody>
      </p:sp>
      <p:sp>
        <p:nvSpPr>
          <p:cNvPr id="4" name="Text Placeholder 2">
            <a:extLst>
              <a:ext uri="{FF2B5EF4-FFF2-40B4-BE49-F238E27FC236}">
                <a16:creationId xmlns:a16="http://schemas.microsoft.com/office/drawing/2014/main" xmlns="" id="{97375C0D-EE31-C81A-C680-F5BF120693F0}"/>
              </a:ext>
            </a:extLst>
          </p:cNvPr>
          <p:cNvSpPr txBox="1">
            <a:spLocks/>
          </p:cNvSpPr>
          <p:nvPr/>
        </p:nvSpPr>
        <p:spPr>
          <a:xfrm>
            <a:off x="332288" y="5902959"/>
            <a:ext cx="7295322" cy="840085"/>
          </a:xfrm>
          <a:prstGeom prst="rect">
            <a:avLst/>
          </a:prstGeom>
        </p:spPr>
        <p:txBody>
          <a:bodyPr vert="horz" lIns="91429" tIns="45715" rIns="91429" bIns="45715"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3600" b="1" kern="1200" spc="-15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457147"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14293"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37144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1828587"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285733"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288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027"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174"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endParaRPr lang="en-GB" sz="2800" spc="0" dirty="0"/>
          </a:p>
          <a:p>
            <a:pPr marL="571500" indent="-571500">
              <a:buFont typeface="Arial" panose="020B0604020202020204" pitchFamily="34" charset="0"/>
              <a:buChar char="•"/>
            </a:pPr>
            <a:endParaRPr lang="en-GB" sz="2800" spc="0" dirty="0"/>
          </a:p>
          <a:p>
            <a:pPr>
              <a:lnSpc>
                <a:spcPct val="120000"/>
              </a:lnSpc>
            </a:pPr>
            <a:r>
              <a:rPr lang="en-GB" sz="2200" b="0" spc="0" dirty="0">
                <a:solidFill>
                  <a:schemeClr val="accent1">
                    <a:lumMod val="20000"/>
                    <a:lumOff val="80000"/>
                  </a:schemeClr>
                </a:solidFill>
              </a:rPr>
              <a:t>Sample of 2,000 people identifying as Anglicans in July-September 2020 who attend church regularly</a:t>
            </a:r>
            <a:endParaRPr lang="en-GB" sz="2800" spc="0" dirty="0">
              <a:solidFill>
                <a:schemeClr val="accent1">
                  <a:lumMod val="20000"/>
                  <a:lumOff val="80000"/>
                </a:schemeClr>
              </a:solidFill>
            </a:endParaRPr>
          </a:p>
        </p:txBody>
      </p:sp>
    </p:spTree>
    <p:extLst>
      <p:ext uri="{BB962C8B-B14F-4D97-AF65-F5344CB8AC3E}">
        <p14:creationId xmlns:p14="http://schemas.microsoft.com/office/powerpoint/2010/main" val="4133362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C5BF046B-E86E-42F1-9BCB-673409339691}"/>
              </a:ext>
            </a:extLst>
          </p:cNvPr>
          <p:cNvSpPr txBox="1"/>
          <p:nvPr/>
        </p:nvSpPr>
        <p:spPr>
          <a:xfrm>
            <a:off x="429499" y="396101"/>
            <a:ext cx="103246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Parish Giving Scheme - Why use it?</a:t>
            </a:r>
          </a:p>
        </p:txBody>
      </p:sp>
      <p:sp>
        <p:nvSpPr>
          <p:cNvPr id="2" name="TextBox 1">
            <a:extLst>
              <a:ext uri="{FF2B5EF4-FFF2-40B4-BE49-F238E27FC236}">
                <a16:creationId xmlns:a16="http://schemas.microsoft.com/office/drawing/2014/main" xmlns="" id="{42BB1AB2-B4FF-44A0-A92F-3A06F7696085}"/>
              </a:ext>
            </a:extLst>
          </p:cNvPr>
          <p:cNvSpPr txBox="1"/>
          <p:nvPr/>
        </p:nvSpPr>
        <p:spPr>
          <a:xfrm>
            <a:off x="-109330" y="1071944"/>
            <a:ext cx="12092609" cy="4714111"/>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Best for regular giving (congregation &amp; wider community) </a:t>
            </a:r>
          </a:p>
          <a:p>
            <a:pPr marL="571500" marR="0" lvl="0" indent="-5715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Good for cashflow, includes automatic monthly Gift Aid return</a:t>
            </a:r>
          </a:p>
          <a:p>
            <a:pPr marL="571500" marR="0" lvl="0" indent="-5715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Free for parishes to use (need to register) &amp; parish gets all the donation</a:t>
            </a:r>
          </a:p>
          <a:p>
            <a:pPr marL="571500" marR="0" lvl="0" indent="-5715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Easy for givers to amend their gift up or down</a:t>
            </a:r>
          </a:p>
          <a:p>
            <a:pPr marL="571500" indent="-571500">
              <a:spcAft>
                <a:spcPts val="1000"/>
              </a:spcAft>
              <a:buFont typeface="Arial" panose="020B0604020202020204" pitchFamily="34" charset="0"/>
              <a:buChar char="•"/>
              <a:defRPr/>
            </a:pPr>
            <a:r>
              <a:rPr kumimoji="0" lang="en-GB"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Optional inflationary increase helps avoid static giving</a:t>
            </a:r>
          </a:p>
          <a:p>
            <a:pPr marL="571500" indent="-571500">
              <a:spcAft>
                <a:spcPts val="1000"/>
              </a:spcAft>
              <a:buFont typeface="Arial" panose="020B0604020202020204" pitchFamily="34" charset="0"/>
              <a:buChar char="•"/>
              <a:defRPr/>
            </a:pPr>
            <a:r>
              <a:rPr lang="en-GB" sz="2800" dirty="0">
                <a:solidFill>
                  <a:prstClr val="black"/>
                </a:solidFill>
                <a:latin typeface="Tahoma" panose="020B0604030504040204" pitchFamily="34" charset="0"/>
                <a:ea typeface="Tahoma" panose="020B0604030504040204" pitchFamily="34" charset="0"/>
                <a:cs typeface="Tahoma" panose="020B0604030504040204" pitchFamily="34" charset="0"/>
              </a:rPr>
              <a:t>Givers can give </a:t>
            </a:r>
            <a:r>
              <a:rPr lang="en-GB" sz="2800" b="1" dirty="0">
                <a:solidFill>
                  <a:prstClr val="black"/>
                </a:solidFill>
                <a:latin typeface="Tahoma" panose="020B0604030504040204" pitchFamily="34" charset="0"/>
                <a:ea typeface="Tahoma" panose="020B0604030504040204" pitchFamily="34" charset="0"/>
                <a:cs typeface="Tahoma" panose="020B0604030504040204" pitchFamily="34" charset="0"/>
              </a:rPr>
              <a:t>online</a:t>
            </a:r>
            <a:r>
              <a:rPr lang="en-GB" sz="2800" dirty="0">
                <a:solidFill>
                  <a:prstClr val="black"/>
                </a:solidFill>
                <a:latin typeface="Tahoma" panose="020B0604030504040204" pitchFamily="34" charset="0"/>
                <a:ea typeface="Tahoma" panose="020B0604030504040204" pitchFamily="34" charset="0"/>
                <a:cs typeface="Tahoma" panose="020B0604030504040204" pitchFamily="34" charset="0"/>
              </a:rPr>
              <a:t> through the PGS website (or access </a:t>
            </a:r>
            <a:br>
              <a:rPr lang="en-GB" sz="2800" dirty="0">
                <a:solidFill>
                  <a:prstClr val="black"/>
                </a:solidFill>
                <a:latin typeface="Tahoma" panose="020B0604030504040204" pitchFamily="34" charset="0"/>
                <a:ea typeface="Tahoma" panose="020B0604030504040204" pitchFamily="34" charset="0"/>
                <a:cs typeface="Tahoma" panose="020B0604030504040204" pitchFamily="34" charset="0"/>
              </a:rPr>
            </a:br>
            <a:r>
              <a:rPr lang="en-GB" sz="2800" dirty="0">
                <a:solidFill>
                  <a:prstClr val="black"/>
                </a:solidFill>
                <a:latin typeface="Tahoma" panose="020B0604030504040204" pitchFamily="34" charset="0"/>
                <a:ea typeface="Tahoma" panose="020B0604030504040204" pitchFamily="34" charset="0"/>
                <a:cs typeface="Tahoma" panose="020B0604030504040204" pitchFamily="34" charset="0"/>
              </a:rPr>
              <a:t>with QR code), by </a:t>
            </a:r>
            <a:r>
              <a:rPr lang="en-GB" sz="2800" b="1" dirty="0">
                <a:solidFill>
                  <a:prstClr val="black"/>
                </a:solidFill>
                <a:latin typeface="Tahoma" panose="020B0604030504040204" pitchFamily="34" charset="0"/>
                <a:ea typeface="Tahoma" panose="020B0604030504040204" pitchFamily="34" charset="0"/>
                <a:cs typeface="Tahoma" panose="020B0604030504040204" pitchFamily="34" charset="0"/>
              </a:rPr>
              <a:t>telephone </a:t>
            </a:r>
            <a:r>
              <a:rPr lang="en-GB" sz="2800" dirty="0">
                <a:solidFill>
                  <a:prstClr val="black"/>
                </a:solidFill>
                <a:latin typeface="Tahoma" panose="020B0604030504040204" pitchFamily="34" charset="0"/>
                <a:ea typeface="Tahoma" panose="020B0604030504040204" pitchFamily="34" charset="0"/>
                <a:cs typeface="Tahoma" panose="020B0604030504040204" pitchFamily="34" charset="0"/>
              </a:rPr>
              <a:t>or using </a:t>
            </a:r>
            <a:r>
              <a:rPr lang="en-GB" sz="2800" b="1" dirty="0">
                <a:solidFill>
                  <a:prstClr val="black"/>
                </a:solidFill>
                <a:latin typeface="Tahoma" panose="020B0604030504040204" pitchFamily="34" charset="0"/>
                <a:ea typeface="Tahoma" panose="020B0604030504040204" pitchFamily="34" charset="0"/>
                <a:cs typeface="Tahoma" panose="020B0604030504040204" pitchFamily="34" charset="0"/>
              </a:rPr>
              <a:t>paper </a:t>
            </a:r>
            <a:r>
              <a:rPr lang="en-GB" sz="2800" dirty="0">
                <a:solidFill>
                  <a:prstClr val="black"/>
                </a:solidFill>
                <a:latin typeface="Tahoma" panose="020B0604030504040204" pitchFamily="34" charset="0"/>
                <a:ea typeface="Tahoma" panose="020B0604030504040204" pitchFamily="34" charset="0"/>
                <a:cs typeface="Tahoma" panose="020B0604030504040204" pitchFamily="34" charset="0"/>
              </a:rPr>
              <a:t>Gift Form</a:t>
            </a:r>
          </a:p>
          <a:p>
            <a:pPr marL="571500" marR="0" lvl="0" indent="-5715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B2EB23B1-D221-8FF9-BC83-E239B7DE79D7}"/>
              </a:ext>
            </a:extLst>
          </p:cNvPr>
          <p:cNvSpPr txBox="1"/>
          <p:nvPr/>
        </p:nvSpPr>
        <p:spPr>
          <a:xfrm>
            <a:off x="795130" y="5923721"/>
            <a:ext cx="5300870" cy="646331"/>
          </a:xfrm>
          <a:prstGeom prst="rect">
            <a:avLst/>
          </a:prstGeom>
          <a:noFill/>
        </p:spPr>
        <p:txBody>
          <a:bodyPr wrap="square" rtlCol="0">
            <a:spAutoFit/>
          </a:bodyPr>
          <a:lstStyle/>
          <a:p>
            <a:r>
              <a:rPr lang="en-GB" dirty="0">
                <a:solidFill>
                  <a:schemeClr val="accent1">
                    <a:lumMod val="20000"/>
                    <a:lumOff val="80000"/>
                  </a:schemeClr>
                </a:solidFill>
              </a:rPr>
              <a:t>Givers are mostly using online 59%, then paper gift form  26% and telephone service  15% to start giving</a:t>
            </a:r>
          </a:p>
        </p:txBody>
      </p:sp>
      <p:sp>
        <p:nvSpPr>
          <p:cNvPr id="4" name="TextBox 3">
            <a:extLst>
              <a:ext uri="{FF2B5EF4-FFF2-40B4-BE49-F238E27FC236}">
                <a16:creationId xmlns:a16="http://schemas.microsoft.com/office/drawing/2014/main" xmlns="" id="{2D9A4200-F00E-F77B-023F-CAC63A1C50C5}"/>
              </a:ext>
            </a:extLst>
          </p:cNvPr>
          <p:cNvSpPr txBox="1"/>
          <p:nvPr/>
        </p:nvSpPr>
        <p:spPr>
          <a:xfrm>
            <a:off x="457200" y="4717366"/>
            <a:ext cx="11526079" cy="830997"/>
          </a:xfrm>
          <a:prstGeom prst="rect">
            <a:avLst/>
          </a:prstGeom>
          <a:noFill/>
        </p:spPr>
        <p:txBody>
          <a:bodyPr wrap="square" rtlCol="0">
            <a:spAutoFit/>
          </a:bodyPr>
          <a:lstStyle/>
          <a:p>
            <a:r>
              <a:rPr lang="en-GB" sz="2400" dirty="0">
                <a:highlight>
                  <a:srgbClr val="FF00FF"/>
                </a:highlight>
              </a:rPr>
              <a:t>Ways that people start to give through the PGS: 60% online, 25% paper gift form, 15% use telephone service</a:t>
            </a:r>
            <a:r>
              <a:rPr lang="en-GB" dirty="0">
                <a:solidFill>
                  <a:srgbClr val="002060"/>
                </a:solidFill>
                <a:highlight>
                  <a:srgbClr val="FF00FF"/>
                </a:highlight>
              </a:rPr>
              <a:t>.</a:t>
            </a:r>
          </a:p>
        </p:txBody>
      </p:sp>
    </p:spTree>
    <p:extLst>
      <p:ext uri="{BB962C8B-B14F-4D97-AF65-F5344CB8AC3E}">
        <p14:creationId xmlns:p14="http://schemas.microsoft.com/office/powerpoint/2010/main" val="3078563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4BD71D-872A-1F8C-10BB-B0780D4107E1}"/>
              </a:ext>
            </a:extLst>
          </p:cNvPr>
          <p:cNvSpPr>
            <a:spLocks noGrp="1"/>
          </p:cNvSpPr>
          <p:nvPr>
            <p:ph type="title"/>
          </p:nvPr>
        </p:nvSpPr>
        <p:spPr>
          <a:xfrm>
            <a:off x="267376" y="74205"/>
            <a:ext cx="11527424" cy="1125231"/>
          </a:xfrm>
        </p:spPr>
        <p:txBody>
          <a:bodyPr>
            <a:normAutofit/>
          </a:bodyPr>
          <a:lstStyle/>
          <a:p>
            <a:r>
              <a:rPr lang="en-GB" sz="2800" spc="0" dirty="0"/>
              <a:t>Statement receiver has access to monthly statements online</a:t>
            </a:r>
          </a:p>
        </p:txBody>
      </p:sp>
      <p:pic>
        <p:nvPicPr>
          <p:cNvPr id="7" name="Picture 6">
            <a:extLst>
              <a:ext uri="{FF2B5EF4-FFF2-40B4-BE49-F238E27FC236}">
                <a16:creationId xmlns:a16="http://schemas.microsoft.com/office/drawing/2014/main" xmlns="" id="{4E5E2115-B530-7793-7B19-C825C67A0025}"/>
              </a:ext>
            </a:extLst>
          </p:cNvPr>
          <p:cNvPicPr>
            <a:picLocks noChangeAspect="1"/>
          </p:cNvPicPr>
          <p:nvPr/>
        </p:nvPicPr>
        <p:blipFill>
          <a:blip r:embed="rId2"/>
          <a:stretch>
            <a:fillRect/>
          </a:stretch>
        </p:blipFill>
        <p:spPr>
          <a:xfrm>
            <a:off x="539045" y="1009510"/>
            <a:ext cx="10791563" cy="4838979"/>
          </a:xfrm>
          <a:prstGeom prst="rect">
            <a:avLst/>
          </a:prstGeom>
        </p:spPr>
      </p:pic>
      <p:sp>
        <p:nvSpPr>
          <p:cNvPr id="3" name="TextBox 2">
            <a:extLst>
              <a:ext uri="{FF2B5EF4-FFF2-40B4-BE49-F238E27FC236}">
                <a16:creationId xmlns:a16="http://schemas.microsoft.com/office/drawing/2014/main" xmlns="" id="{7E623FAB-6977-4E3A-C81B-5CC14B817521}"/>
              </a:ext>
            </a:extLst>
          </p:cNvPr>
          <p:cNvSpPr txBox="1"/>
          <p:nvPr/>
        </p:nvSpPr>
        <p:spPr>
          <a:xfrm>
            <a:off x="4780722" y="5297557"/>
            <a:ext cx="6361043" cy="369332"/>
          </a:xfrm>
          <a:prstGeom prst="rect">
            <a:avLst/>
          </a:prstGeom>
          <a:noFill/>
        </p:spPr>
        <p:txBody>
          <a:bodyPr wrap="square" rtlCol="0">
            <a:spAutoFit/>
          </a:bodyPr>
          <a:lstStyle/>
          <a:p>
            <a:r>
              <a:rPr lang="en-GB" dirty="0">
                <a:solidFill>
                  <a:schemeClr val="accent1">
                    <a:lumMod val="50000"/>
                  </a:schemeClr>
                </a:solidFill>
              </a:rPr>
              <a:t>Only two entries per month on bank statement (gifts and Gift Aid)</a:t>
            </a:r>
          </a:p>
        </p:txBody>
      </p:sp>
    </p:spTree>
    <p:extLst>
      <p:ext uri="{BB962C8B-B14F-4D97-AF65-F5344CB8AC3E}">
        <p14:creationId xmlns:p14="http://schemas.microsoft.com/office/powerpoint/2010/main" val="1070336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EE8B72-894C-80F6-1FCD-CB9DBAA84413}"/>
              </a:ext>
            </a:extLst>
          </p:cNvPr>
          <p:cNvSpPr>
            <a:spLocks noGrp="1"/>
          </p:cNvSpPr>
          <p:nvPr>
            <p:ph type="title"/>
          </p:nvPr>
        </p:nvSpPr>
        <p:spPr>
          <a:xfrm>
            <a:off x="332287" y="317573"/>
            <a:ext cx="11788897" cy="922999"/>
          </a:xfrm>
        </p:spPr>
        <p:txBody>
          <a:bodyPr>
            <a:normAutofit/>
          </a:bodyPr>
          <a:lstStyle/>
          <a:p>
            <a:r>
              <a:rPr lang="en-GB" sz="4000" spc="0" dirty="0">
                <a:latin typeface="Tahoma" panose="020B0604030504040204" pitchFamily="34" charset="0"/>
                <a:ea typeface="Tahoma" panose="020B0604030504040204" pitchFamily="34" charset="0"/>
                <a:cs typeface="Tahoma" panose="020B0604030504040204" pitchFamily="34" charset="0"/>
              </a:rPr>
              <a:t>PGS Inflationary Giving – avoids static giving</a:t>
            </a:r>
          </a:p>
        </p:txBody>
      </p:sp>
      <p:pic>
        <p:nvPicPr>
          <p:cNvPr id="1026" name="Picture 2">
            <a:extLst>
              <a:ext uri="{FF2B5EF4-FFF2-40B4-BE49-F238E27FC236}">
                <a16:creationId xmlns:a16="http://schemas.microsoft.com/office/drawing/2014/main" xmlns="" id="{84013395-E61D-CE70-1BF8-77C6692511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043" y="1860988"/>
            <a:ext cx="5149118" cy="30727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xmlns="" id="{46FB728E-40C4-9E47-D2C9-A796E4A2DAB4}"/>
              </a:ext>
            </a:extLst>
          </p:cNvPr>
          <p:cNvSpPr txBox="1"/>
          <p:nvPr/>
        </p:nvSpPr>
        <p:spPr>
          <a:xfrm>
            <a:off x="468043" y="1251481"/>
            <a:ext cx="52425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National Figures</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8555040C-1356-0E1D-BB87-BDB9A2168CF8}"/>
              </a:ext>
            </a:extLst>
          </p:cNvPr>
          <p:cNvSpPr txBox="1"/>
          <p:nvPr/>
        </p:nvSpPr>
        <p:spPr>
          <a:xfrm>
            <a:off x="5886037" y="1219844"/>
            <a:ext cx="6235148" cy="43550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Our Diocese</a:t>
            </a:r>
          </a:p>
          <a:p>
            <a:pPr marL="342900" marR="0" lvl="0" indent="-3429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54% of givers ‘opt in’ to inflationary increase</a:t>
            </a:r>
          </a:p>
          <a:p>
            <a:pPr marL="342900" marR="0" lvl="0" indent="-3429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Even if givers tick the box on the form, they are asked a month before the increase is applied if they still want to do it </a:t>
            </a:r>
          </a:p>
          <a:p>
            <a:pPr marL="342900" marR="0" lvl="0" indent="-3429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Givers can change their gift at any time (</a:t>
            </a:r>
            <a:r>
              <a:rPr lang="en-GB" sz="2800" dirty="0">
                <a:solidFill>
                  <a:prstClr val="black"/>
                </a:solidFill>
                <a:latin typeface="Tahoma" panose="020B0604030504040204" pitchFamily="34" charset="0"/>
                <a:ea typeface="Tahoma" panose="020B0604030504040204" pitchFamily="34" charset="0"/>
                <a:cs typeface="Tahoma" panose="020B0604030504040204" pitchFamily="34" charset="0"/>
              </a:rPr>
              <a:t>online, </a:t>
            </a:r>
            <a:r>
              <a:rPr kumimoji="0" lang="en-GB" sz="2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phone, email, letter)</a:t>
            </a:r>
          </a:p>
        </p:txBody>
      </p:sp>
      <p:sp>
        <p:nvSpPr>
          <p:cNvPr id="3" name="TextBox 2">
            <a:extLst>
              <a:ext uri="{FF2B5EF4-FFF2-40B4-BE49-F238E27FC236}">
                <a16:creationId xmlns:a16="http://schemas.microsoft.com/office/drawing/2014/main" xmlns="" id="{BF81973F-D12F-3EE4-35B4-8524376E879D}"/>
              </a:ext>
            </a:extLst>
          </p:cNvPr>
          <p:cNvSpPr txBox="1"/>
          <p:nvPr/>
        </p:nvSpPr>
        <p:spPr>
          <a:xfrm>
            <a:off x="874643" y="5993295"/>
            <a:ext cx="6500192" cy="461665"/>
          </a:xfrm>
          <a:prstGeom prst="rect">
            <a:avLst/>
          </a:prstGeom>
          <a:noFill/>
        </p:spPr>
        <p:txBody>
          <a:bodyPr wrap="square" rtlCol="0">
            <a:spAutoFit/>
          </a:bodyPr>
          <a:lstStyle/>
          <a:p>
            <a:r>
              <a:rPr lang="en-GB" sz="2400" b="1" i="1" dirty="0">
                <a:solidFill>
                  <a:schemeClr val="accent1">
                    <a:lumMod val="20000"/>
                    <a:lumOff val="80000"/>
                  </a:schemeClr>
                </a:solidFill>
              </a:rPr>
              <a:t>Avoids static giving and having to make the ask!</a:t>
            </a:r>
          </a:p>
        </p:txBody>
      </p:sp>
    </p:spTree>
    <p:extLst>
      <p:ext uri="{BB962C8B-B14F-4D97-AF65-F5344CB8AC3E}">
        <p14:creationId xmlns:p14="http://schemas.microsoft.com/office/powerpoint/2010/main" val="39993112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C5BF046B-E86E-42F1-9BCB-673409339691}"/>
              </a:ext>
            </a:extLst>
          </p:cNvPr>
          <p:cNvSpPr txBox="1"/>
          <p:nvPr/>
        </p:nvSpPr>
        <p:spPr>
          <a:xfrm>
            <a:off x="327087" y="316432"/>
            <a:ext cx="114598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PGS – One-off giving </a:t>
            </a:r>
          </a:p>
        </p:txBody>
      </p:sp>
      <p:sp>
        <p:nvSpPr>
          <p:cNvPr id="2" name="TextBox 1">
            <a:extLst>
              <a:ext uri="{FF2B5EF4-FFF2-40B4-BE49-F238E27FC236}">
                <a16:creationId xmlns:a16="http://schemas.microsoft.com/office/drawing/2014/main" xmlns="" id="{42BB1AB2-B4FF-44A0-A92F-3A06F7696085}"/>
              </a:ext>
            </a:extLst>
          </p:cNvPr>
          <p:cNvSpPr txBox="1"/>
          <p:nvPr/>
        </p:nvSpPr>
        <p:spPr>
          <a:xfrm>
            <a:off x="565484" y="1836044"/>
            <a:ext cx="10900611"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xmlns="" id="{01DD8E95-9413-9F83-79DB-3316C8BBABA0}"/>
              </a:ext>
            </a:extLst>
          </p:cNvPr>
          <p:cNvSpPr txBox="1"/>
          <p:nvPr/>
        </p:nvSpPr>
        <p:spPr>
          <a:xfrm>
            <a:off x="565484" y="5847395"/>
            <a:ext cx="705782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hlinkClick r:id="rId2"/>
              </a:rPr>
              <a:t>https://www.parishgiving.org.uk/donors/find-your-parish/elmswell-st-john-the-divine-bury-st-edmunds/</a:t>
            </a:r>
            <a:r>
              <a:rPr kumimoji="0" lang="en-GB" sz="2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4" name="TextBox 3">
            <a:extLst>
              <a:ext uri="{FF2B5EF4-FFF2-40B4-BE49-F238E27FC236}">
                <a16:creationId xmlns:a16="http://schemas.microsoft.com/office/drawing/2014/main" xmlns="" id="{2E907AF7-7258-695C-9DF7-370E8F5A4B5F}"/>
              </a:ext>
            </a:extLst>
          </p:cNvPr>
          <p:cNvSpPr txBox="1"/>
          <p:nvPr/>
        </p:nvSpPr>
        <p:spPr>
          <a:xfrm>
            <a:off x="405310" y="1154523"/>
            <a:ext cx="11060785" cy="194412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Find it on your PGS page (see below) through online link or QR code </a:t>
            </a:r>
          </a:p>
          <a:p>
            <a:pPr marL="342900" marR="0" lvl="0" indent="-342900" algn="l" defTabSz="914400" rtl="0" eaLnBrk="1" fontAlgn="auto" latinLnBrk="0" hangingPunct="1">
              <a:lnSpc>
                <a:spcPct val="100000"/>
              </a:lnSpc>
              <a:spcBef>
                <a:spcPts val="0"/>
              </a:spcBef>
              <a:spcAft>
                <a:spcPts val="100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Just this year just under £44K (incl. GA) given through this method to our parishes</a:t>
            </a:r>
          </a:p>
        </p:txBody>
      </p:sp>
      <p:pic>
        <p:nvPicPr>
          <p:cNvPr id="7" name="Picture 6">
            <a:extLst>
              <a:ext uri="{FF2B5EF4-FFF2-40B4-BE49-F238E27FC236}">
                <a16:creationId xmlns:a16="http://schemas.microsoft.com/office/drawing/2014/main" xmlns="" id="{A37742A0-12CB-1770-75C4-77BC4A0F8F0E}"/>
              </a:ext>
            </a:extLst>
          </p:cNvPr>
          <p:cNvPicPr>
            <a:picLocks noChangeAspect="1"/>
          </p:cNvPicPr>
          <p:nvPr/>
        </p:nvPicPr>
        <p:blipFill>
          <a:blip r:embed="rId3"/>
          <a:stretch>
            <a:fillRect/>
          </a:stretch>
        </p:blipFill>
        <p:spPr>
          <a:xfrm>
            <a:off x="1519415" y="3090518"/>
            <a:ext cx="8832574" cy="1871013"/>
          </a:xfrm>
          <a:prstGeom prst="rect">
            <a:avLst/>
          </a:prstGeom>
        </p:spPr>
      </p:pic>
      <p:sp>
        <p:nvSpPr>
          <p:cNvPr id="10" name="TextBox 9">
            <a:extLst>
              <a:ext uri="{FF2B5EF4-FFF2-40B4-BE49-F238E27FC236}">
                <a16:creationId xmlns:a16="http://schemas.microsoft.com/office/drawing/2014/main" xmlns="" id="{DADE175E-E9B4-1D76-0FAB-954ABEC2A643}"/>
              </a:ext>
            </a:extLst>
          </p:cNvPr>
          <p:cNvSpPr txBox="1"/>
          <p:nvPr/>
        </p:nvSpPr>
        <p:spPr>
          <a:xfrm>
            <a:off x="565608" y="5016037"/>
            <a:ext cx="1106078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Note: For one-off gifts only, PGS charges 1.5% of gift’s value to cover card payment processor costs &amp; bank charges (but passes full value of HMRC’s Gift Aid contribution back to the church)</a:t>
            </a:r>
          </a:p>
        </p:txBody>
      </p:sp>
    </p:spTree>
    <p:extLst>
      <p:ext uri="{BB962C8B-B14F-4D97-AF65-F5344CB8AC3E}">
        <p14:creationId xmlns:p14="http://schemas.microsoft.com/office/powerpoint/2010/main" val="36819982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1699</TotalTime>
  <Words>1768</Words>
  <Application>Microsoft Office PowerPoint</Application>
  <PresentationFormat>Custom</PresentationFormat>
  <Paragraphs>206</Paragraphs>
  <Slides>27</Slides>
  <Notes>14</Notes>
  <HiddenSlides>0</HiddenSlides>
  <MMClips>1</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Office Theme</vt:lpstr>
      <vt:lpstr>2_Office Theme</vt:lpstr>
      <vt:lpstr>PowerPoint Presentation</vt:lpstr>
      <vt:lpstr>Format</vt:lpstr>
      <vt:lpstr>Building a culture of generosity  </vt:lpstr>
      <vt:lpstr>Anglican Giving Survey</vt:lpstr>
      <vt:lpstr>Anglican Giving Survey - Headlines </vt:lpstr>
      <vt:lpstr>PowerPoint Presentation</vt:lpstr>
      <vt:lpstr>Statement receiver has access to monthly statements online</vt:lpstr>
      <vt:lpstr>PGS Inflationary Giving – avoids static giving</vt:lpstr>
      <vt:lpstr>PowerPoint Presentation</vt:lpstr>
      <vt:lpstr>PowerPoint Presentation</vt:lpstr>
      <vt:lpstr>2.5  How to join the PGS </vt:lpstr>
      <vt:lpstr>PowerPoint Presentation</vt:lpstr>
      <vt:lpstr>Digital Giving</vt:lpstr>
      <vt:lpstr>PowerPoint Presentation</vt:lpstr>
      <vt:lpstr>PowerPoint Presentation</vt:lpstr>
      <vt:lpstr>PowerPoint Presentation</vt:lpstr>
      <vt:lpstr>What’s important for contactless giving?</vt:lpstr>
      <vt:lpstr>PowerPoint Presentation</vt:lpstr>
      <vt:lpstr>Online Giving with QR codes</vt:lpstr>
      <vt:lpstr>Grants &amp; Funding – our offer</vt:lpstr>
      <vt:lpstr>New - Church Grants</vt:lpstr>
      <vt:lpstr>PowerPoint Presentation</vt:lpstr>
      <vt:lpstr>PowerPoint Presentation</vt:lpstr>
      <vt:lpstr>PowerPoint Presentation</vt:lpstr>
      <vt:lpstr>PowerPoint Presentation</vt:lpstr>
      <vt:lpstr>The End</vt:lpstr>
      <vt:lpstr>Building a generous culture in your church</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Denton</dc:creator>
  <cp:lastModifiedBy>MIkeM</cp:lastModifiedBy>
  <cp:revision>145</cp:revision>
  <cp:lastPrinted>2023-07-20T08:59:52Z</cp:lastPrinted>
  <dcterms:created xsi:type="dcterms:W3CDTF">2023-07-04T12:53:44Z</dcterms:created>
  <dcterms:modified xsi:type="dcterms:W3CDTF">2023-10-24T11:41:38Z</dcterms:modified>
</cp:coreProperties>
</file>